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5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8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  <p:sldMasterId id="2147483698" r:id="rId2"/>
    <p:sldMasterId id="2147483753" r:id="rId3"/>
  </p:sldMasterIdLst>
  <p:notesMasterIdLst>
    <p:notesMasterId r:id="rId15"/>
  </p:notesMasterIdLst>
  <p:handoutMasterIdLst>
    <p:handoutMasterId r:id="rId16"/>
  </p:handoutMasterIdLst>
  <p:sldIdLst>
    <p:sldId id="810" r:id="rId4"/>
    <p:sldId id="847" r:id="rId5"/>
    <p:sldId id="805" r:id="rId6"/>
    <p:sldId id="853" r:id="rId7"/>
    <p:sldId id="849" r:id="rId8"/>
    <p:sldId id="850" r:id="rId9"/>
    <p:sldId id="803" r:id="rId10"/>
    <p:sldId id="851" r:id="rId11"/>
    <p:sldId id="852" r:id="rId12"/>
    <p:sldId id="855" r:id="rId13"/>
    <p:sldId id="854" r:id="rId14"/>
  </p:sldIdLst>
  <p:sldSz cx="12192000" cy="6858000"/>
  <p:notesSz cx="6858000" cy="9144000"/>
  <p:defaultTextStyle>
    <a:defPPr>
      <a:defRPr lang="fr-FR"/>
    </a:defPPr>
    <a:lvl1pPr marL="0" algn="l" defTabSz="91435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78" algn="l" defTabSz="91435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54" algn="l" defTabSz="91435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32" algn="l" defTabSz="91435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09" algn="l" defTabSz="91435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86" algn="l" defTabSz="91435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062" algn="l" defTabSz="91435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240" algn="l" defTabSz="91435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418" algn="l" defTabSz="91435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HOWEET" id="{D34E524A-D6EF-4CBC-A13A-51C3740B0549}">
          <p14:sldIdLst>
            <p14:sldId id="810"/>
            <p14:sldId id="847"/>
            <p14:sldId id="805"/>
            <p14:sldId id="853"/>
            <p14:sldId id="849"/>
            <p14:sldId id="850"/>
            <p14:sldId id="803"/>
            <p14:sldId id="851"/>
            <p14:sldId id="852"/>
            <p14:sldId id="855"/>
            <p14:sldId id="85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251" userDrawn="1">
          <p15:clr>
            <a:srgbClr val="A4A3A4"/>
          </p15:clr>
        </p15:guide>
        <p15:guide id="3" orient="horz" pos="3159" userDrawn="1">
          <p15:clr>
            <a:srgbClr val="A4A3A4"/>
          </p15:clr>
        </p15:guide>
        <p15:guide id="5" orient="horz" pos="981" userDrawn="1">
          <p15:clr>
            <a:srgbClr val="A4A3A4"/>
          </p15:clr>
        </p15:guide>
        <p15:guide id="6" pos="3840" userDrawn="1">
          <p15:clr>
            <a:srgbClr val="A4A3A4"/>
          </p15:clr>
        </p15:guide>
        <p15:guide id="7" pos="575" userDrawn="1">
          <p15:clr>
            <a:srgbClr val="A4A3A4"/>
          </p15:clr>
        </p15:guide>
        <p15:guide id="8" pos="7105" userDrawn="1">
          <p15:clr>
            <a:srgbClr val="A4A3A4"/>
          </p15:clr>
        </p15:guide>
        <p15:guide id="9" pos="7408" userDrawn="1">
          <p15:clr>
            <a:srgbClr val="A4A3A4"/>
          </p15:clr>
        </p15:guide>
        <p15:guide id="10" pos="303" userDrawn="1">
          <p15:clr>
            <a:srgbClr val="A4A3A4"/>
          </p15:clr>
        </p15:guide>
        <p15:guide id="11" pos="1965" userDrawn="1">
          <p15:clr>
            <a:srgbClr val="A4A3A4"/>
          </p15:clr>
        </p15:guide>
        <p15:guide id="12" pos="5715" userDrawn="1">
          <p15:clr>
            <a:srgbClr val="A4A3A4"/>
          </p15:clr>
        </p15:guide>
        <p15:guide id="13" pos="4384" userDrawn="1">
          <p15:clr>
            <a:srgbClr val="A4A3A4"/>
          </p15:clr>
        </p15:guide>
        <p15:guide id="14" orient="horz" pos="3295" userDrawn="1">
          <p15:clr>
            <a:srgbClr val="A4A3A4"/>
          </p15:clr>
        </p15:guide>
        <p15:guide id="15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03C36"/>
    <a:srgbClr val="3A4446"/>
    <a:srgbClr val="24221F"/>
    <a:srgbClr val="DDDAD8"/>
    <a:srgbClr val="FBDED1"/>
    <a:srgbClr val="CAE8F2"/>
    <a:srgbClr val="40A8F1"/>
    <a:srgbClr val="0B5C93"/>
    <a:srgbClr val="ADE2B5"/>
    <a:srgbClr val="63ED7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929F9F4-4A8F-4326-A1B4-22849713DDAB}" styleName="Style foncé 1 - Accentuation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AF606853-7671-496A-8E4F-DF71F8EC918B}" styleName="Style foncé 1 - Accentuation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Style foncé 1 - Accentuation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Style foncé 1 - Accentuation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Style foncé 1 - Accentuation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8034E78-7F5D-4C2E-B375-FC64B27BC917}" styleName="Style foncé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Style moyen 2 - Accentuation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713" autoAdjust="0"/>
    <p:restoredTop sz="94848" autoAdjust="0"/>
  </p:normalViewPr>
  <p:slideViewPr>
    <p:cSldViewPr>
      <p:cViewPr varScale="1">
        <p:scale>
          <a:sx n="73" d="100"/>
          <a:sy n="73" d="100"/>
        </p:scale>
        <p:origin x="43" y="211"/>
      </p:cViewPr>
      <p:guideLst>
        <p:guide orient="horz" pos="2251"/>
        <p:guide orient="horz" pos="3159"/>
        <p:guide orient="horz" pos="981"/>
        <p:guide pos="3840"/>
        <p:guide pos="575"/>
        <p:guide pos="7105"/>
        <p:guide pos="7408"/>
        <p:guide pos="303"/>
        <p:guide pos="1965"/>
        <p:guide pos="5715"/>
        <p:guide pos="4384"/>
        <p:guide orient="horz" pos="3295"/>
        <p:guide orient="horz" pos="2160"/>
      </p:guideLst>
    </p:cSldViewPr>
  </p:slideViewPr>
  <p:outlineViewPr>
    <p:cViewPr>
      <p:scale>
        <a:sx n="33" d="100"/>
        <a:sy n="33" d="100"/>
      </p:scale>
      <p:origin x="0" y="-5466"/>
    </p:cViewPr>
  </p:outlineViewPr>
  <p:notesTextViewPr>
    <p:cViewPr>
      <p:scale>
        <a:sx n="150" d="100"/>
        <a:sy n="150" d="100"/>
      </p:scale>
      <p:origin x="0" y="0"/>
    </p:cViewPr>
  </p:notesTextViewPr>
  <p:notesViewPr>
    <p:cSldViewPr>
      <p:cViewPr varScale="1">
        <p:scale>
          <a:sx n="84" d="100"/>
          <a:sy n="84" d="100"/>
        </p:scale>
        <p:origin x="2976" y="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microsoft.com/office/2016/11/relationships/changesInfo" Target="changesInfos/changesInfo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imear Keane" userId="2c19cd728e57dabf" providerId="LiveId" clId="{51A1A681-6970-4585-A5A6-D1F920EE9426}"/>
    <pc:docChg chg="undo custSel addSld delSld modSld sldOrd modSection">
      <pc:chgData name="Eimear Keane" userId="2c19cd728e57dabf" providerId="LiveId" clId="{51A1A681-6970-4585-A5A6-D1F920EE9426}" dt="2018-11-14T10:53:47.795" v="1562" actId="20577"/>
      <pc:docMkLst>
        <pc:docMk/>
      </pc:docMkLst>
      <pc:sldChg chg="modSp">
        <pc:chgData name="Eimear Keane" userId="2c19cd728e57dabf" providerId="LiveId" clId="{51A1A681-6970-4585-A5A6-D1F920EE9426}" dt="2018-11-14T10:01:29.983" v="124" actId="20577"/>
        <pc:sldMkLst>
          <pc:docMk/>
          <pc:sldMk cId="2137194702" sldId="803"/>
        </pc:sldMkLst>
        <pc:spChg chg="mod">
          <ac:chgData name="Eimear Keane" userId="2c19cd728e57dabf" providerId="LiveId" clId="{51A1A681-6970-4585-A5A6-D1F920EE9426}" dt="2018-11-14T10:01:29.983" v="124" actId="20577"/>
          <ac:spMkLst>
            <pc:docMk/>
            <pc:sldMk cId="2137194702" sldId="803"/>
            <ac:spMk id="14" creationId="{00000000-0000-0000-0000-000000000000}"/>
          </ac:spMkLst>
        </pc:spChg>
        <pc:graphicFrameChg chg="mod">
          <ac:chgData name="Eimear Keane" userId="2c19cd728e57dabf" providerId="LiveId" clId="{51A1A681-6970-4585-A5A6-D1F920EE9426}" dt="2018-11-14T10:01:24.418" v="117"/>
          <ac:graphicFrameMkLst>
            <pc:docMk/>
            <pc:sldMk cId="2137194702" sldId="803"/>
            <ac:graphicFrameMk id="8" creationId="{00000000-0000-0000-0000-000000000000}"/>
          </ac:graphicFrameMkLst>
        </pc:graphicFrameChg>
      </pc:sldChg>
      <pc:sldChg chg="modSp mod">
        <pc:chgData name="Eimear Keane" userId="2c19cd728e57dabf" providerId="LiveId" clId="{51A1A681-6970-4585-A5A6-D1F920EE9426}" dt="2018-11-14T10:04:07.492" v="134" actId="20577"/>
        <pc:sldMkLst>
          <pc:docMk/>
          <pc:sldMk cId="3537998363" sldId="805"/>
        </pc:sldMkLst>
        <pc:spChg chg="mod">
          <ac:chgData name="Eimear Keane" userId="2c19cd728e57dabf" providerId="LiveId" clId="{51A1A681-6970-4585-A5A6-D1F920EE9426}" dt="2018-11-14T10:04:07.492" v="134" actId="20577"/>
          <ac:spMkLst>
            <pc:docMk/>
            <pc:sldMk cId="3537998363" sldId="805"/>
            <ac:spMk id="7" creationId="{00000000-0000-0000-0000-000000000000}"/>
          </ac:spMkLst>
        </pc:spChg>
      </pc:sldChg>
      <pc:sldChg chg="modSp">
        <pc:chgData name="Eimear Keane" userId="2c19cd728e57dabf" providerId="LiveId" clId="{51A1A681-6970-4585-A5A6-D1F920EE9426}" dt="2018-11-14T09:41:06.938" v="6" actId="20577"/>
        <pc:sldMkLst>
          <pc:docMk/>
          <pc:sldMk cId="2646096944" sldId="810"/>
        </pc:sldMkLst>
        <pc:spChg chg="mod">
          <ac:chgData name="Eimear Keane" userId="2c19cd728e57dabf" providerId="LiveId" clId="{51A1A681-6970-4585-A5A6-D1F920EE9426}" dt="2018-11-14T09:41:06.938" v="6" actId="20577"/>
          <ac:spMkLst>
            <pc:docMk/>
            <pc:sldMk cId="2646096944" sldId="810"/>
            <ac:spMk id="4" creationId="{00000000-0000-0000-0000-000000000000}"/>
          </ac:spMkLst>
        </pc:spChg>
      </pc:sldChg>
      <pc:sldChg chg="addSp delSp modSp">
        <pc:chgData name="Eimear Keane" userId="2c19cd728e57dabf" providerId="LiveId" clId="{51A1A681-6970-4585-A5A6-D1F920EE9426}" dt="2018-11-14T10:53:47.795" v="1562" actId="20577"/>
        <pc:sldMkLst>
          <pc:docMk/>
          <pc:sldMk cId="638705733" sldId="847"/>
        </pc:sldMkLst>
        <pc:spChg chg="mod">
          <ac:chgData name="Eimear Keane" userId="2c19cd728e57dabf" providerId="LiveId" clId="{51A1A681-6970-4585-A5A6-D1F920EE9426}" dt="2018-11-14T10:53:47.795" v="1562" actId="20577"/>
          <ac:spMkLst>
            <pc:docMk/>
            <pc:sldMk cId="638705733" sldId="847"/>
            <ac:spMk id="6" creationId="{00000000-0000-0000-0000-000000000000}"/>
          </ac:spMkLst>
        </pc:spChg>
        <pc:picChg chg="add mod">
          <ac:chgData name="Eimear Keane" userId="2c19cd728e57dabf" providerId="LiveId" clId="{51A1A681-6970-4585-A5A6-D1F920EE9426}" dt="2018-11-14T10:53:26.650" v="1553" actId="14100"/>
          <ac:picMkLst>
            <pc:docMk/>
            <pc:sldMk cId="638705733" sldId="847"/>
            <ac:picMk id="3" creationId="{C9B513CE-ACD1-46A0-AC06-7C3D78C3654C}"/>
          </ac:picMkLst>
        </pc:picChg>
        <pc:picChg chg="add mod">
          <ac:chgData name="Eimear Keane" userId="2c19cd728e57dabf" providerId="LiveId" clId="{51A1A681-6970-4585-A5A6-D1F920EE9426}" dt="2018-11-14T10:53:30.379" v="1555" actId="1076"/>
          <ac:picMkLst>
            <pc:docMk/>
            <pc:sldMk cId="638705733" sldId="847"/>
            <ac:picMk id="7" creationId="{B1B7AEDF-D465-4280-892B-F5AA9D711582}"/>
          </ac:picMkLst>
        </pc:picChg>
        <pc:picChg chg="del">
          <ac:chgData name="Eimear Keane" userId="2c19cd728e57dabf" providerId="LiveId" clId="{51A1A681-6970-4585-A5A6-D1F920EE9426}" dt="2018-11-14T10:50:53.247" v="1546" actId="478"/>
          <ac:picMkLst>
            <pc:docMk/>
            <pc:sldMk cId="638705733" sldId="847"/>
            <ac:picMk id="8" creationId="{404E4646-DB66-4ADD-9ABC-2E061257C9AE}"/>
          </ac:picMkLst>
        </pc:picChg>
        <pc:picChg chg="del">
          <ac:chgData name="Eimear Keane" userId="2c19cd728e57dabf" providerId="LiveId" clId="{51A1A681-6970-4585-A5A6-D1F920EE9426}" dt="2018-11-14T10:53:17.798" v="1549" actId="478"/>
          <ac:picMkLst>
            <pc:docMk/>
            <pc:sldMk cId="638705733" sldId="847"/>
            <ac:picMk id="9" creationId="{5DCA9004-85A1-4985-B316-48A1FF16F5D7}"/>
          </ac:picMkLst>
        </pc:picChg>
      </pc:sldChg>
      <pc:sldChg chg="del">
        <pc:chgData name="Eimear Keane" userId="2c19cd728e57dabf" providerId="LiveId" clId="{51A1A681-6970-4585-A5A6-D1F920EE9426}" dt="2018-11-14T10:13:04.719" v="322" actId="2696"/>
        <pc:sldMkLst>
          <pc:docMk/>
          <pc:sldMk cId="3745845961" sldId="848"/>
        </pc:sldMkLst>
      </pc:sldChg>
      <pc:sldChg chg="modSp mod">
        <pc:chgData name="Eimear Keane" userId="2c19cd728e57dabf" providerId="LiveId" clId="{51A1A681-6970-4585-A5A6-D1F920EE9426}" dt="2018-11-14T09:52:26.976" v="29" actId="20577"/>
        <pc:sldMkLst>
          <pc:docMk/>
          <pc:sldMk cId="2374608695" sldId="849"/>
        </pc:sldMkLst>
        <pc:graphicFrameChg chg="mod">
          <ac:chgData name="Eimear Keane" userId="2c19cd728e57dabf" providerId="LiveId" clId="{51A1A681-6970-4585-A5A6-D1F920EE9426}" dt="2018-11-14T09:52:26.976" v="29" actId="20577"/>
          <ac:graphicFrameMkLst>
            <pc:docMk/>
            <pc:sldMk cId="2374608695" sldId="849"/>
            <ac:graphicFrameMk id="18" creationId="{0E79FC75-50CE-4E61-A0DE-4816D70B05F2}"/>
          </ac:graphicFrameMkLst>
        </pc:graphicFrameChg>
      </pc:sldChg>
      <pc:sldChg chg="modSp mod">
        <pc:chgData name="Eimear Keane" userId="2c19cd728e57dabf" providerId="LiveId" clId="{51A1A681-6970-4585-A5A6-D1F920EE9426}" dt="2018-11-14T09:56:27.954" v="41" actId="27918"/>
        <pc:sldMkLst>
          <pc:docMk/>
          <pc:sldMk cId="871123484" sldId="850"/>
        </pc:sldMkLst>
        <pc:spChg chg="mod">
          <ac:chgData name="Eimear Keane" userId="2c19cd728e57dabf" providerId="LiveId" clId="{51A1A681-6970-4585-A5A6-D1F920EE9426}" dt="2018-11-14T09:54:37.607" v="36" actId="20577"/>
          <ac:spMkLst>
            <pc:docMk/>
            <pc:sldMk cId="871123484" sldId="850"/>
            <ac:spMk id="7" creationId="{00000000-0000-0000-0000-000000000000}"/>
          </ac:spMkLst>
        </pc:spChg>
      </pc:sldChg>
      <pc:sldChg chg="addSp delSp modSp">
        <pc:chgData name="Eimear Keane" userId="2c19cd728e57dabf" providerId="LiveId" clId="{51A1A681-6970-4585-A5A6-D1F920EE9426}" dt="2018-11-14T10:20:03.058" v="711" actId="20577"/>
        <pc:sldMkLst>
          <pc:docMk/>
          <pc:sldMk cId="3822516790" sldId="851"/>
        </pc:sldMkLst>
        <pc:spChg chg="add mod">
          <ac:chgData name="Eimear Keane" userId="2c19cd728e57dabf" providerId="LiveId" clId="{51A1A681-6970-4585-A5A6-D1F920EE9426}" dt="2018-11-14T10:20:03.058" v="711" actId="20577"/>
          <ac:spMkLst>
            <pc:docMk/>
            <pc:sldMk cId="3822516790" sldId="851"/>
            <ac:spMk id="9" creationId="{A0700EE5-3066-4368-8E58-052EF543403A}"/>
          </ac:spMkLst>
        </pc:spChg>
        <pc:spChg chg="mod">
          <ac:chgData name="Eimear Keane" userId="2c19cd728e57dabf" providerId="LiveId" clId="{51A1A681-6970-4585-A5A6-D1F920EE9426}" dt="2018-11-14T10:16:15.572" v="407" actId="20577"/>
          <ac:spMkLst>
            <pc:docMk/>
            <pc:sldMk cId="3822516790" sldId="851"/>
            <ac:spMk id="14" creationId="{00000000-0000-0000-0000-000000000000}"/>
          </ac:spMkLst>
        </pc:spChg>
        <pc:graphicFrameChg chg="mod">
          <ac:chgData name="Eimear Keane" userId="2c19cd728e57dabf" providerId="LiveId" clId="{51A1A681-6970-4585-A5A6-D1F920EE9426}" dt="2018-11-14T10:18:08.692" v="571" actId="20577"/>
          <ac:graphicFrameMkLst>
            <pc:docMk/>
            <pc:sldMk cId="3822516790" sldId="851"/>
            <ac:graphicFrameMk id="3" creationId="{2F3F0030-4E41-4CB4-9A50-B28D3A42E7A8}"/>
          </ac:graphicFrameMkLst>
        </pc:graphicFrameChg>
        <pc:graphicFrameChg chg="add del">
          <ac:chgData name="Eimear Keane" userId="2c19cd728e57dabf" providerId="LiveId" clId="{51A1A681-6970-4585-A5A6-D1F920EE9426}" dt="2018-11-14T10:18:26.281" v="573"/>
          <ac:graphicFrameMkLst>
            <pc:docMk/>
            <pc:sldMk cId="3822516790" sldId="851"/>
            <ac:graphicFrameMk id="8" creationId="{CB873A77-29A7-4B2C-A6C1-12762B6A3E3F}"/>
          </ac:graphicFrameMkLst>
        </pc:graphicFrameChg>
      </pc:sldChg>
      <pc:sldChg chg="addSp modSp">
        <pc:chgData name="Eimear Keane" userId="2c19cd728e57dabf" providerId="LiveId" clId="{51A1A681-6970-4585-A5A6-D1F920EE9426}" dt="2018-11-14T10:24:14.226" v="998" actId="20577"/>
        <pc:sldMkLst>
          <pc:docMk/>
          <pc:sldMk cId="3281394058" sldId="852"/>
        </pc:sldMkLst>
        <pc:spChg chg="add">
          <ac:chgData name="Eimear Keane" userId="2c19cd728e57dabf" providerId="LiveId" clId="{51A1A681-6970-4585-A5A6-D1F920EE9426}" dt="2018-11-14T10:20:12.102" v="712"/>
          <ac:spMkLst>
            <pc:docMk/>
            <pc:sldMk cId="3281394058" sldId="852"/>
            <ac:spMk id="8" creationId="{B34A68B6-C284-4B82-8FAF-9CEE689B1FD5}"/>
          </ac:spMkLst>
        </pc:spChg>
        <pc:spChg chg="mod">
          <ac:chgData name="Eimear Keane" userId="2c19cd728e57dabf" providerId="LiveId" clId="{51A1A681-6970-4585-A5A6-D1F920EE9426}" dt="2018-11-14T10:23:02.703" v="919" actId="20577"/>
          <ac:spMkLst>
            <pc:docMk/>
            <pc:sldMk cId="3281394058" sldId="852"/>
            <ac:spMk id="14" creationId="{00000000-0000-0000-0000-000000000000}"/>
          </ac:spMkLst>
        </pc:spChg>
        <pc:graphicFrameChg chg="mod">
          <ac:chgData name="Eimear Keane" userId="2c19cd728e57dabf" providerId="LiveId" clId="{51A1A681-6970-4585-A5A6-D1F920EE9426}" dt="2018-11-14T10:24:14.226" v="998" actId="20577"/>
          <ac:graphicFrameMkLst>
            <pc:docMk/>
            <pc:sldMk cId="3281394058" sldId="852"/>
            <ac:graphicFrameMk id="3" creationId="{2F3F0030-4E41-4CB4-9A50-B28D3A42E7A8}"/>
          </ac:graphicFrameMkLst>
        </pc:graphicFrameChg>
      </pc:sldChg>
      <pc:sldChg chg="addSp delSp modSp add mod">
        <pc:chgData name="Eimear Keane" userId="2c19cd728e57dabf" providerId="LiveId" clId="{51A1A681-6970-4585-A5A6-D1F920EE9426}" dt="2018-11-14T10:12:58.554" v="321" actId="20577"/>
        <pc:sldMkLst>
          <pc:docMk/>
          <pc:sldMk cId="914236719" sldId="853"/>
        </pc:sldMkLst>
        <pc:spChg chg="mod">
          <ac:chgData name="Eimear Keane" userId="2c19cd728e57dabf" providerId="LiveId" clId="{51A1A681-6970-4585-A5A6-D1F920EE9426}" dt="2018-11-14T10:11:23.049" v="256" actId="20577"/>
          <ac:spMkLst>
            <pc:docMk/>
            <pc:sldMk cId="914236719" sldId="853"/>
            <ac:spMk id="2" creationId="{94153FE4-8125-4AA7-8545-249DAC9AC6CF}"/>
          </ac:spMkLst>
        </pc:spChg>
        <pc:spChg chg="del">
          <ac:chgData name="Eimear Keane" userId="2c19cd728e57dabf" providerId="LiveId" clId="{51A1A681-6970-4585-A5A6-D1F920EE9426}" dt="2018-11-14T10:07:52.940" v="167" actId="478"/>
          <ac:spMkLst>
            <pc:docMk/>
            <pc:sldMk cId="914236719" sldId="853"/>
            <ac:spMk id="3" creationId="{62220493-4C53-491A-B28C-AEBEDFB090B7}"/>
          </ac:spMkLst>
        </pc:spChg>
        <pc:spChg chg="del mod">
          <ac:chgData name="Eimear Keane" userId="2c19cd728e57dabf" providerId="LiveId" clId="{51A1A681-6970-4585-A5A6-D1F920EE9426}" dt="2018-11-14T10:09:28.940" v="229" actId="478"/>
          <ac:spMkLst>
            <pc:docMk/>
            <pc:sldMk cId="914236719" sldId="853"/>
            <ac:spMk id="4" creationId="{7B20A3F4-6694-47A5-9F97-A264B978598E}"/>
          </ac:spMkLst>
        </pc:spChg>
        <pc:spChg chg="del">
          <ac:chgData name="Eimear Keane" userId="2c19cd728e57dabf" providerId="LiveId" clId="{51A1A681-6970-4585-A5A6-D1F920EE9426}" dt="2018-11-14T10:07:54.702" v="168" actId="478"/>
          <ac:spMkLst>
            <pc:docMk/>
            <pc:sldMk cId="914236719" sldId="853"/>
            <ac:spMk id="5" creationId="{0C1B00A1-F29B-4AF9-952F-F9B228672500}"/>
          </ac:spMkLst>
        </pc:spChg>
        <pc:spChg chg="del">
          <ac:chgData name="Eimear Keane" userId="2c19cd728e57dabf" providerId="LiveId" clId="{51A1A681-6970-4585-A5A6-D1F920EE9426}" dt="2018-11-14T10:05:33.361" v="137"/>
          <ac:spMkLst>
            <pc:docMk/>
            <pc:sldMk cId="914236719" sldId="853"/>
            <ac:spMk id="6" creationId="{87884480-5BBC-40CA-BC67-1F84C0CD5E3F}"/>
          </ac:spMkLst>
        </pc:spChg>
        <pc:spChg chg="del">
          <ac:chgData name="Eimear Keane" userId="2c19cd728e57dabf" providerId="LiveId" clId="{51A1A681-6970-4585-A5A6-D1F920EE9426}" dt="2018-11-14T10:05:33.361" v="137"/>
          <ac:spMkLst>
            <pc:docMk/>
            <pc:sldMk cId="914236719" sldId="853"/>
            <ac:spMk id="7" creationId="{275897DD-9364-4B0B-8BC0-BDF6B9104859}"/>
          </ac:spMkLst>
        </pc:spChg>
        <pc:spChg chg="add del mod">
          <ac:chgData name="Eimear Keane" userId="2c19cd728e57dabf" providerId="LiveId" clId="{51A1A681-6970-4585-A5A6-D1F920EE9426}" dt="2018-11-14T10:05:44.763" v="139" actId="1957"/>
          <ac:spMkLst>
            <pc:docMk/>
            <pc:sldMk cId="914236719" sldId="853"/>
            <ac:spMk id="8" creationId="{5374D11A-30AA-46EF-89A0-204CC7ED209C}"/>
          </ac:spMkLst>
        </pc:spChg>
        <pc:spChg chg="add">
          <ac:chgData name="Eimear Keane" userId="2c19cd728e57dabf" providerId="LiveId" clId="{51A1A681-6970-4585-A5A6-D1F920EE9426}" dt="2018-11-14T10:07:50.252" v="166"/>
          <ac:spMkLst>
            <pc:docMk/>
            <pc:sldMk cId="914236719" sldId="853"/>
            <ac:spMk id="12" creationId="{775E498D-C0F5-4B88-9FDA-98EE0CE2267C}"/>
          </ac:spMkLst>
        </pc:spChg>
        <pc:spChg chg="add mod">
          <ac:chgData name="Eimear Keane" userId="2c19cd728e57dabf" providerId="LiveId" clId="{51A1A681-6970-4585-A5A6-D1F920EE9426}" dt="2018-11-14T10:12:44.350" v="318" actId="20577"/>
          <ac:spMkLst>
            <pc:docMk/>
            <pc:sldMk cId="914236719" sldId="853"/>
            <ac:spMk id="13" creationId="{DC092712-1A81-4CBE-904E-259E456FFC45}"/>
          </ac:spMkLst>
        </pc:spChg>
        <pc:graphicFrameChg chg="add mod">
          <ac:chgData name="Eimear Keane" userId="2c19cd728e57dabf" providerId="LiveId" clId="{51A1A681-6970-4585-A5A6-D1F920EE9426}" dt="2018-11-14T10:12:58.554" v="321" actId="20577"/>
          <ac:graphicFrameMkLst>
            <pc:docMk/>
            <pc:sldMk cId="914236719" sldId="853"/>
            <ac:graphicFrameMk id="11" creationId="{071C374E-8A49-412D-9DCF-866AECF5DFA0}"/>
          </ac:graphicFrameMkLst>
        </pc:graphicFrameChg>
      </pc:sldChg>
      <pc:sldChg chg="addSp delSp modSp add">
        <pc:chgData name="Eimear Keane" userId="2c19cd728e57dabf" providerId="LiveId" clId="{51A1A681-6970-4585-A5A6-D1F920EE9426}" dt="2018-11-14T10:47:30.566" v="1543" actId="115"/>
        <pc:sldMkLst>
          <pc:docMk/>
          <pc:sldMk cId="1578181878" sldId="854"/>
        </pc:sldMkLst>
        <pc:spChg chg="mod">
          <ac:chgData name="Eimear Keane" userId="2c19cd728e57dabf" providerId="LiveId" clId="{51A1A681-6970-4585-A5A6-D1F920EE9426}" dt="2018-11-14T10:47:00.060" v="1512" actId="20577"/>
          <ac:spMkLst>
            <pc:docMk/>
            <pc:sldMk cId="1578181878" sldId="854"/>
            <ac:spMk id="2" creationId="{DB0CDB59-E37A-42E6-AFD5-AD7F536A5C24}"/>
          </ac:spMkLst>
        </pc:spChg>
        <pc:spChg chg="del">
          <ac:chgData name="Eimear Keane" userId="2c19cd728e57dabf" providerId="LiveId" clId="{51A1A681-6970-4585-A5A6-D1F920EE9426}" dt="2018-11-14T10:26:18.671" v="1000" actId="1032"/>
          <ac:spMkLst>
            <pc:docMk/>
            <pc:sldMk cId="1578181878" sldId="854"/>
            <ac:spMk id="3" creationId="{EB3A9513-3216-4B9B-82F3-A718B24498F5}"/>
          </ac:spMkLst>
        </pc:spChg>
        <pc:spChg chg="add del">
          <ac:chgData name="Eimear Keane" userId="2c19cd728e57dabf" providerId="LiveId" clId="{51A1A681-6970-4585-A5A6-D1F920EE9426}" dt="2018-11-14T10:43:31.995" v="1371"/>
          <ac:spMkLst>
            <pc:docMk/>
            <pc:sldMk cId="1578181878" sldId="854"/>
            <ac:spMk id="8" creationId="{AB59D67F-8418-4E2F-A6E6-6B65E3F04D43}"/>
          </ac:spMkLst>
        </pc:spChg>
        <pc:spChg chg="add del mod">
          <ac:chgData name="Eimear Keane" userId="2c19cd728e57dabf" providerId="LiveId" clId="{51A1A681-6970-4585-A5A6-D1F920EE9426}" dt="2018-11-14T10:43:31.337" v="1370"/>
          <ac:spMkLst>
            <pc:docMk/>
            <pc:sldMk cId="1578181878" sldId="854"/>
            <ac:spMk id="9" creationId="{1FC7165E-5B21-484E-AD07-A7FB1D88B29F}"/>
          </ac:spMkLst>
        </pc:spChg>
        <pc:graphicFrameChg chg="add mod">
          <ac:chgData name="Eimear Keane" userId="2c19cd728e57dabf" providerId="LiveId" clId="{51A1A681-6970-4585-A5A6-D1F920EE9426}" dt="2018-11-14T10:47:30.566" v="1543" actId="115"/>
          <ac:graphicFrameMkLst>
            <pc:docMk/>
            <pc:sldMk cId="1578181878" sldId="854"/>
            <ac:graphicFrameMk id="7" creationId="{1993350F-4A35-4A55-901A-231C16CD8B6F}"/>
          </ac:graphicFrameMkLst>
        </pc:graphicFrameChg>
      </pc:sldChg>
      <pc:sldChg chg="addSp delSp modSp add ord">
        <pc:chgData name="Eimear Keane" userId="2c19cd728e57dabf" providerId="LiveId" clId="{51A1A681-6970-4585-A5A6-D1F920EE9426}" dt="2018-11-14T10:47:39.005" v="1545" actId="115"/>
        <pc:sldMkLst>
          <pc:docMk/>
          <pc:sldMk cId="347083618" sldId="855"/>
        </pc:sldMkLst>
        <pc:spChg chg="mod">
          <ac:chgData name="Eimear Keane" userId="2c19cd728e57dabf" providerId="LiveId" clId="{51A1A681-6970-4585-A5A6-D1F920EE9426}" dt="2018-11-14T10:47:09.841" v="1539" actId="20577"/>
          <ac:spMkLst>
            <pc:docMk/>
            <pc:sldMk cId="347083618" sldId="855"/>
            <ac:spMk id="2" creationId="{DB0CDB59-E37A-42E6-AFD5-AD7F536A5C24}"/>
          </ac:spMkLst>
        </pc:spChg>
        <pc:spChg chg="add del mod">
          <ac:chgData name="Eimear Keane" userId="2c19cd728e57dabf" providerId="LiveId" clId="{51A1A681-6970-4585-A5A6-D1F920EE9426}" dt="2018-11-14T10:42:52.181" v="1364" actId="11529"/>
          <ac:spMkLst>
            <pc:docMk/>
            <pc:sldMk cId="347083618" sldId="855"/>
            <ac:spMk id="3" creationId="{50D335C4-4FDE-4D7F-A431-1AAE51A194AC}"/>
          </ac:spMkLst>
        </pc:spChg>
        <pc:spChg chg="add mod">
          <ac:chgData name="Eimear Keane" userId="2c19cd728e57dabf" providerId="LiveId" clId="{51A1A681-6970-4585-A5A6-D1F920EE9426}" dt="2018-11-14T10:44:29.213" v="1388" actId="403"/>
          <ac:spMkLst>
            <pc:docMk/>
            <pc:sldMk cId="347083618" sldId="855"/>
            <ac:spMk id="8" creationId="{E2BA7BEB-959B-4569-8FC7-99C882B76186}"/>
          </ac:spMkLst>
        </pc:spChg>
        <pc:graphicFrameChg chg="add del mod">
          <ac:chgData name="Eimear Keane" userId="2c19cd728e57dabf" providerId="LiveId" clId="{51A1A681-6970-4585-A5A6-D1F920EE9426}" dt="2018-11-14T10:47:39.005" v="1545" actId="115"/>
          <ac:graphicFrameMkLst>
            <pc:docMk/>
            <pc:sldMk cId="347083618" sldId="855"/>
            <ac:graphicFrameMk id="7" creationId="{1993350F-4A35-4A55-901A-231C16CD8B6F}"/>
          </ac:graphicFrameMkLst>
        </pc:graphicFrameChg>
      </pc:sldChg>
    </pc:docChg>
  </pc:docChgLst>
  <pc:docChgLst>
    <pc:chgData name="Eimear Keane" userId="2c19cd728e57dabf" providerId="LiveId" clId="{EFF0C272-24CC-441E-9BA3-1D6C5A2C0FF5}"/>
    <pc:docChg chg="custSel modSld">
      <pc:chgData name="Eimear Keane" userId="2c19cd728e57dabf" providerId="LiveId" clId="{EFF0C272-24CC-441E-9BA3-1D6C5A2C0FF5}" dt="2018-11-14T11:04:25.543" v="31"/>
      <pc:docMkLst>
        <pc:docMk/>
      </pc:docMkLst>
      <pc:sldChg chg="addSp delSp modSp">
        <pc:chgData name="Eimear Keane" userId="2c19cd728e57dabf" providerId="LiveId" clId="{EFF0C272-24CC-441E-9BA3-1D6C5A2C0FF5}" dt="2018-11-14T11:04:25.543" v="31"/>
        <pc:sldMkLst>
          <pc:docMk/>
          <pc:sldMk cId="1578181878" sldId="854"/>
        </pc:sldMkLst>
        <pc:spChg chg="del">
          <ac:chgData name="Eimear Keane" userId="2c19cd728e57dabf" providerId="LiveId" clId="{EFF0C272-24CC-441E-9BA3-1D6C5A2C0FF5}" dt="2018-11-14T11:04:24.432" v="30" actId="478"/>
          <ac:spMkLst>
            <pc:docMk/>
            <pc:sldMk cId="1578181878" sldId="854"/>
            <ac:spMk id="4" creationId="{C3CD1D6B-D7D3-4126-AFC8-1AF8148FD353}"/>
          </ac:spMkLst>
        </pc:spChg>
        <pc:spChg chg="del mod">
          <ac:chgData name="Eimear Keane" userId="2c19cd728e57dabf" providerId="LiveId" clId="{EFF0C272-24CC-441E-9BA3-1D6C5A2C0FF5}" dt="2018-11-14T11:04:22.866" v="29" actId="478"/>
          <ac:spMkLst>
            <pc:docMk/>
            <pc:sldMk cId="1578181878" sldId="854"/>
            <ac:spMk id="5" creationId="{CB61F273-A047-4A3F-A410-F4E374E0B06D}"/>
          </ac:spMkLst>
        </pc:spChg>
        <pc:spChg chg="add">
          <ac:chgData name="Eimear Keane" userId="2c19cd728e57dabf" providerId="LiveId" clId="{EFF0C272-24CC-441E-9BA3-1D6C5A2C0FF5}" dt="2018-11-14T11:04:25.543" v="31"/>
          <ac:spMkLst>
            <pc:docMk/>
            <pc:sldMk cId="1578181878" sldId="854"/>
            <ac:spMk id="8" creationId="{2D16D0D2-61BE-4F0F-B31E-8D75F2828422}"/>
          </ac:spMkLst>
        </pc:spChg>
      </pc:sldChg>
      <pc:sldChg chg="addSp delSp modSp">
        <pc:chgData name="Eimear Keane" userId="2c19cd728e57dabf" providerId="LiveId" clId="{EFF0C272-24CC-441E-9BA3-1D6C5A2C0FF5}" dt="2018-11-14T11:04:15.253" v="27" actId="20577"/>
        <pc:sldMkLst>
          <pc:docMk/>
          <pc:sldMk cId="347083618" sldId="855"/>
        </pc:sldMkLst>
        <pc:spChg chg="del">
          <ac:chgData name="Eimear Keane" userId="2c19cd728e57dabf" providerId="LiveId" clId="{EFF0C272-24CC-441E-9BA3-1D6C5A2C0FF5}" dt="2018-11-14T11:03:30.941" v="2" actId="478"/>
          <ac:spMkLst>
            <pc:docMk/>
            <pc:sldMk cId="347083618" sldId="855"/>
            <ac:spMk id="4" creationId="{C3CD1D6B-D7D3-4126-AFC8-1AF8148FD353}"/>
          </ac:spMkLst>
        </pc:spChg>
        <pc:spChg chg="del">
          <ac:chgData name="Eimear Keane" userId="2c19cd728e57dabf" providerId="LiveId" clId="{EFF0C272-24CC-441E-9BA3-1D6C5A2C0FF5}" dt="2018-11-14T11:03:26.429" v="0" actId="478"/>
          <ac:spMkLst>
            <pc:docMk/>
            <pc:sldMk cId="347083618" sldId="855"/>
            <ac:spMk id="5" creationId="{CB61F273-A047-4A3F-A410-F4E374E0B06D}"/>
          </ac:spMkLst>
        </pc:spChg>
        <pc:spChg chg="del">
          <ac:chgData name="Eimear Keane" userId="2c19cd728e57dabf" providerId="LiveId" clId="{EFF0C272-24CC-441E-9BA3-1D6C5A2C0FF5}" dt="2018-11-14T11:03:32.971" v="3" actId="478"/>
          <ac:spMkLst>
            <pc:docMk/>
            <pc:sldMk cId="347083618" sldId="855"/>
            <ac:spMk id="6" creationId="{3DEA3ED7-394C-4B78-956D-7FD4E85CB0DF}"/>
          </ac:spMkLst>
        </pc:spChg>
        <pc:spChg chg="add mod">
          <ac:chgData name="Eimear Keane" userId="2c19cd728e57dabf" providerId="LiveId" clId="{EFF0C272-24CC-441E-9BA3-1D6C5A2C0FF5}" dt="2018-11-14T11:04:15.253" v="27" actId="20577"/>
          <ac:spMkLst>
            <pc:docMk/>
            <pc:sldMk cId="347083618" sldId="855"/>
            <ac:spMk id="9" creationId="{24D1EC12-9C1A-4C07-9584-110114BB39B9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Live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Sheet1!$A$2:$A$16</c:f>
              <c:strCache>
                <c:ptCount val="15"/>
                <c:pt idx="0">
                  <c:v>Adults 15+</c:v>
                </c:pt>
                <c:pt idx="1">
                  <c:v>*Individuals</c:v>
                </c:pt>
                <c:pt idx="2">
                  <c:v>Adults 15-24</c:v>
                </c:pt>
                <c:pt idx="3">
                  <c:v>Adults 25-34</c:v>
                </c:pt>
                <c:pt idx="4">
                  <c:v>Adults 35-54</c:v>
                </c:pt>
                <c:pt idx="5">
                  <c:v>Adults 55+</c:v>
                </c:pt>
                <c:pt idx="6">
                  <c:v>*Hskprs</c:v>
                </c:pt>
                <c:pt idx="7">
                  <c:v>*Hskprs w/kids</c:v>
                </c:pt>
                <c:pt idx="8">
                  <c:v>*Children</c:v>
                </c:pt>
                <c:pt idx="9">
                  <c:v>Men 15+</c:v>
                </c:pt>
                <c:pt idx="10">
                  <c:v>Women 15+</c:v>
                </c:pt>
                <c:pt idx="11">
                  <c:v>Adults ABC1</c:v>
                </c:pt>
                <c:pt idx="12">
                  <c:v>Adults C2DE</c:v>
                </c:pt>
                <c:pt idx="13">
                  <c:v>Adults 15-34</c:v>
                </c:pt>
                <c:pt idx="14">
                  <c:v>Adults 25-44</c:v>
                </c:pt>
              </c:strCache>
            </c:strRef>
          </c:cat>
          <c:val>
            <c:numRef>
              <c:f>Sheet1!$B$2:$B$16</c:f>
              <c:numCache>
                <c:formatCode>0</c:formatCode>
                <c:ptCount val="15"/>
                <c:pt idx="0">
                  <c:v>152</c:v>
                </c:pt>
                <c:pt idx="1">
                  <c:v>137</c:v>
                </c:pt>
                <c:pt idx="2">
                  <c:v>56</c:v>
                </c:pt>
                <c:pt idx="3">
                  <c:v>93</c:v>
                </c:pt>
                <c:pt idx="4">
                  <c:v>143</c:v>
                </c:pt>
                <c:pt idx="5">
                  <c:v>238</c:v>
                </c:pt>
                <c:pt idx="6">
                  <c:v>190</c:v>
                </c:pt>
                <c:pt idx="7">
                  <c:v>140</c:v>
                </c:pt>
                <c:pt idx="8">
                  <c:v>64</c:v>
                </c:pt>
                <c:pt idx="9">
                  <c:v>145</c:v>
                </c:pt>
                <c:pt idx="10">
                  <c:v>158</c:v>
                </c:pt>
                <c:pt idx="11">
                  <c:v>105</c:v>
                </c:pt>
                <c:pt idx="12">
                  <c:v>188</c:v>
                </c:pt>
                <c:pt idx="13">
                  <c:v>75</c:v>
                </c:pt>
                <c:pt idx="14">
                  <c:v>107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389-4C16-B34F-9A0F302F294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Time-Shift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Sheet1!$A$2:$A$16</c:f>
              <c:strCache>
                <c:ptCount val="15"/>
                <c:pt idx="0">
                  <c:v>Adults 15+</c:v>
                </c:pt>
                <c:pt idx="1">
                  <c:v>*Individuals</c:v>
                </c:pt>
                <c:pt idx="2">
                  <c:v>Adults 15-24</c:v>
                </c:pt>
                <c:pt idx="3">
                  <c:v>Adults 25-34</c:v>
                </c:pt>
                <c:pt idx="4">
                  <c:v>Adults 35-54</c:v>
                </c:pt>
                <c:pt idx="5">
                  <c:v>Adults 55+</c:v>
                </c:pt>
                <c:pt idx="6">
                  <c:v>*Hskprs</c:v>
                </c:pt>
                <c:pt idx="7">
                  <c:v>*Hskprs w/kids</c:v>
                </c:pt>
                <c:pt idx="8">
                  <c:v>*Children</c:v>
                </c:pt>
                <c:pt idx="9">
                  <c:v>Men 15+</c:v>
                </c:pt>
                <c:pt idx="10">
                  <c:v>Women 15+</c:v>
                </c:pt>
                <c:pt idx="11">
                  <c:v>Adults ABC1</c:v>
                </c:pt>
                <c:pt idx="12">
                  <c:v>Adults C2DE</c:v>
                </c:pt>
                <c:pt idx="13">
                  <c:v>Adults 15-34</c:v>
                </c:pt>
                <c:pt idx="14">
                  <c:v>Adults 25-44</c:v>
                </c:pt>
              </c:strCache>
            </c:strRef>
          </c:cat>
          <c:val>
            <c:numRef>
              <c:f>Sheet1!$C$2:$C$16</c:f>
              <c:numCache>
                <c:formatCode>0</c:formatCode>
                <c:ptCount val="15"/>
                <c:pt idx="0">
                  <c:v>28</c:v>
                </c:pt>
                <c:pt idx="1">
                  <c:v>26</c:v>
                </c:pt>
                <c:pt idx="2">
                  <c:v>10</c:v>
                </c:pt>
                <c:pt idx="3">
                  <c:v>32</c:v>
                </c:pt>
                <c:pt idx="4">
                  <c:v>34</c:v>
                </c:pt>
                <c:pt idx="5">
                  <c:v>27</c:v>
                </c:pt>
                <c:pt idx="6">
                  <c:v>35</c:v>
                </c:pt>
                <c:pt idx="7">
                  <c:v>46</c:v>
                </c:pt>
                <c:pt idx="8">
                  <c:v>20</c:v>
                </c:pt>
                <c:pt idx="9">
                  <c:v>23</c:v>
                </c:pt>
                <c:pt idx="10">
                  <c:v>32</c:v>
                </c:pt>
                <c:pt idx="11">
                  <c:v>28</c:v>
                </c:pt>
                <c:pt idx="12">
                  <c:v>30</c:v>
                </c:pt>
                <c:pt idx="13">
                  <c:v>21</c:v>
                </c:pt>
                <c:pt idx="14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389-4C16-B34F-9A0F302F29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100"/>
        <c:axId val="389201424"/>
        <c:axId val="389203392"/>
      </c:barChart>
      <c:catAx>
        <c:axId val="389201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203392"/>
        <c:crosses val="autoZero"/>
        <c:auto val="1"/>
        <c:lblAlgn val="ctr"/>
        <c:lblOffset val="100"/>
        <c:noMultiLvlLbl val="0"/>
      </c:catAx>
      <c:valAx>
        <c:axId val="389203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201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IE" dirty="0"/>
              <a:t>% of Minutes Viewed by audience-Live</a:t>
            </a:r>
            <a:r>
              <a:rPr lang="en-IE" baseline="0" dirty="0"/>
              <a:t> V </a:t>
            </a:r>
            <a:r>
              <a:rPr lang="en-IE" baseline="0" dirty="0" err="1"/>
              <a:t>Timeshifted</a:t>
            </a:r>
            <a:endParaRPr lang="en-IE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Live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Adults 15+</c:v>
                </c:pt>
                <c:pt idx="1">
                  <c:v>Adults 15-24</c:v>
                </c:pt>
                <c:pt idx="2">
                  <c:v>Adults 25-34</c:v>
                </c:pt>
                <c:pt idx="3">
                  <c:v>Adults 55+</c:v>
                </c:pt>
                <c:pt idx="4">
                  <c:v>*Hskprs w/kids</c:v>
                </c:pt>
                <c:pt idx="5">
                  <c:v>Adults ABC1</c:v>
                </c:pt>
                <c:pt idx="6">
                  <c:v>Adults C2DE</c:v>
                </c:pt>
                <c:pt idx="7">
                  <c:v>Adults 15-34</c:v>
                </c:pt>
                <c:pt idx="8">
                  <c:v>Adults 25-44</c:v>
                </c:pt>
              </c:strCache>
            </c:strRef>
          </c:cat>
          <c:val>
            <c:numRef>
              <c:f>Sheet1!$B$2:$B$10</c:f>
              <c:numCache>
                <c:formatCode>0%</c:formatCode>
                <c:ptCount val="9"/>
                <c:pt idx="0">
                  <c:v>0.84444444444444444</c:v>
                </c:pt>
                <c:pt idx="1">
                  <c:v>0.84848484848484851</c:v>
                </c:pt>
                <c:pt idx="2">
                  <c:v>0.74399999999999999</c:v>
                </c:pt>
                <c:pt idx="3">
                  <c:v>0.89811320754716983</c:v>
                </c:pt>
                <c:pt idx="4">
                  <c:v>0.74866310160427807</c:v>
                </c:pt>
                <c:pt idx="5">
                  <c:v>0.78947368421052633</c:v>
                </c:pt>
                <c:pt idx="6">
                  <c:v>0.86238532110091748</c:v>
                </c:pt>
                <c:pt idx="7">
                  <c:v>0.78125</c:v>
                </c:pt>
                <c:pt idx="8">
                  <c:v>0.75352112676056338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30F-48D6-81C7-6BA1F5637E0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Timeshifted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Adults 15+</c:v>
                </c:pt>
                <c:pt idx="1">
                  <c:v>Adults 15-24</c:v>
                </c:pt>
                <c:pt idx="2">
                  <c:v>Adults 25-34</c:v>
                </c:pt>
                <c:pt idx="3">
                  <c:v>Adults 55+</c:v>
                </c:pt>
                <c:pt idx="4">
                  <c:v>*Hskprs w/kids</c:v>
                </c:pt>
                <c:pt idx="5">
                  <c:v>Adults ABC1</c:v>
                </c:pt>
                <c:pt idx="6">
                  <c:v>Adults C2DE</c:v>
                </c:pt>
                <c:pt idx="7">
                  <c:v>Adults 15-34</c:v>
                </c:pt>
                <c:pt idx="8">
                  <c:v>Adults 25-44</c:v>
                </c:pt>
              </c:strCache>
            </c:strRef>
          </c:cat>
          <c:val>
            <c:numRef>
              <c:f>Sheet1!$C$2:$C$10</c:f>
              <c:numCache>
                <c:formatCode>0%</c:formatCode>
                <c:ptCount val="9"/>
                <c:pt idx="0">
                  <c:v>0.15555555555555556</c:v>
                </c:pt>
                <c:pt idx="1">
                  <c:v>0.15151515151515152</c:v>
                </c:pt>
                <c:pt idx="2">
                  <c:v>0.25600000000000001</c:v>
                </c:pt>
                <c:pt idx="3">
                  <c:v>0.10188679245283019</c:v>
                </c:pt>
                <c:pt idx="4">
                  <c:v>0.24598930481283424</c:v>
                </c:pt>
                <c:pt idx="5">
                  <c:v>0.21052631578947367</c:v>
                </c:pt>
                <c:pt idx="6">
                  <c:v>0.13761467889908258</c:v>
                </c:pt>
                <c:pt idx="7">
                  <c:v>0.21875</c:v>
                </c:pt>
                <c:pt idx="8">
                  <c:v>0.24647887323943662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30F-48D6-81C7-6BA1F5637E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overlap val="100"/>
        <c:axId val="851369600"/>
        <c:axId val="851369928"/>
      </c:barChart>
      <c:catAx>
        <c:axId val="85136960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51369928"/>
        <c:crosses val="autoZero"/>
        <c:auto val="1"/>
        <c:lblAlgn val="ctr"/>
        <c:lblOffset val="100"/>
        <c:noMultiLvlLbl val="0"/>
      </c:catAx>
      <c:valAx>
        <c:axId val="85136992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51369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IE" dirty="0"/>
              <a:t>TAM</a:t>
            </a:r>
            <a:r>
              <a:rPr lang="en-IE" baseline="0" dirty="0"/>
              <a:t> IRELAND Commercial channels reached an average of 90% of Ads 45+ each week in October</a:t>
            </a:r>
            <a:endParaRPr lang="en-IE" dirty="0"/>
          </a:p>
        </c:rich>
      </c:tx>
      <c:layout>
        <c:manualLayout>
          <c:xMode val="edge"/>
          <c:yMode val="edge"/>
          <c:x val="0.1236291795047358"/>
          <c:y val="3.502370994852617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Adults 15+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Sheet1!$B$2</c:f>
              <c:numCache>
                <c:formatCode>#,##0.0</c:formatCode>
                <c:ptCount val="1"/>
                <c:pt idx="0">
                  <c:v>81.5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389-4C16-B34F-9A0F302F294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Children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Sheet1!$C$2</c:f>
              <c:numCache>
                <c:formatCode>#,##0.0</c:formatCode>
                <c:ptCount val="1"/>
                <c:pt idx="0">
                  <c:v>68.400000000000006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389-4C16-B34F-9A0F302F294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Hskprs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Sheet1!$D$2</c:f>
              <c:numCache>
                <c:formatCode>#,##0.0</c:formatCode>
                <c:ptCount val="1"/>
                <c:pt idx="0">
                  <c:v>88.4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389-4C16-B34F-9A0F302F294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Hskprs w/kids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Sheet1!$E$2</c:f>
              <c:numCache>
                <c:formatCode>#,##0.0</c:formatCode>
                <c:ptCount val="1"/>
                <c:pt idx="0">
                  <c:v>87.3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542-4111-AA2D-E61F7D5B9D8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Adults ABC1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Sheet1!$F$2</c:f>
              <c:numCache>
                <c:formatCode>#,##0.0</c:formatCode>
                <c:ptCount val="1"/>
                <c:pt idx="0">
                  <c:v>81.7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542-4111-AA2D-E61F7D5B9D8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Adults 15-24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Sheet1!$G$2</c:f>
              <c:numCache>
                <c:formatCode>#,##0.0</c:formatCode>
                <c:ptCount val="1"/>
                <c:pt idx="0">
                  <c:v>57.7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2542-4111-AA2D-E61F7D5B9D8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Adults 15-34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Sheet1!$H$2</c:f>
              <c:numCache>
                <c:formatCode>#,##0.0</c:formatCode>
                <c:ptCount val="1"/>
                <c:pt idx="0">
                  <c:v>67.7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542-4111-AA2D-E61F7D5B9D87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Adults 25-44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Sheet1!$I$2</c:f>
              <c:numCache>
                <c:formatCode>#,##0.0</c:formatCode>
                <c:ptCount val="1"/>
                <c:pt idx="0">
                  <c:v>80.2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2542-4111-AA2D-E61F7D5B9D87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Adults 45+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Sheet1!$J$2</c:f>
              <c:numCache>
                <c:formatCode>#,##0.0</c:formatCode>
                <c:ptCount val="1"/>
                <c:pt idx="0">
                  <c:v>89.7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2542-4111-AA2D-E61F7D5B9D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9201424"/>
        <c:axId val="389203392"/>
      </c:barChart>
      <c:catAx>
        <c:axId val="389201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203392"/>
        <c:crosses val="autoZero"/>
        <c:auto val="1"/>
        <c:lblAlgn val="ctr"/>
        <c:lblOffset val="100"/>
        <c:noMultiLvlLbl val="0"/>
      </c:catAx>
      <c:valAx>
        <c:axId val="389203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201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Sheet1!$A$1:$P$1</c:f>
              <c:strCache>
                <c:ptCount val="16"/>
                <c:pt idx="0">
                  <c:v>*Individuals</c:v>
                </c:pt>
                <c:pt idx="1">
                  <c:v>Adults 15+</c:v>
                </c:pt>
                <c:pt idx="2">
                  <c:v>*Children</c:v>
                </c:pt>
                <c:pt idx="3">
                  <c:v>*Hskprs</c:v>
                </c:pt>
                <c:pt idx="4">
                  <c:v>*Hskprs w/kids</c:v>
                </c:pt>
                <c:pt idx="5">
                  <c:v>Adults ABC1</c:v>
                </c:pt>
                <c:pt idx="6">
                  <c:v>Adults 15-24</c:v>
                </c:pt>
                <c:pt idx="7">
                  <c:v>Adults 15-34</c:v>
                </c:pt>
                <c:pt idx="8">
                  <c:v>Adults 25-44</c:v>
                </c:pt>
                <c:pt idx="9">
                  <c:v>Men 15+</c:v>
                </c:pt>
                <c:pt idx="10">
                  <c:v>Men 15-34</c:v>
                </c:pt>
                <c:pt idx="11">
                  <c:v>Hskprs ABC1</c:v>
                </c:pt>
                <c:pt idx="12">
                  <c:v>Men ABC1</c:v>
                </c:pt>
                <c:pt idx="13">
                  <c:v>Women ABC1</c:v>
                </c:pt>
                <c:pt idx="14">
                  <c:v>Women 15+</c:v>
                </c:pt>
                <c:pt idx="15">
                  <c:v>Women 15-34</c:v>
                </c:pt>
              </c:strCache>
            </c:strRef>
          </c:cat>
          <c:val>
            <c:numRef>
              <c:f>Sheet1!$A$2:$P$2</c:f>
              <c:numCache>
                <c:formatCode>0.0</c:formatCode>
                <c:ptCount val="16"/>
                <c:pt idx="0">
                  <c:v>3747708.5</c:v>
                </c:pt>
                <c:pt idx="1">
                  <c:v>3492341.7</c:v>
                </c:pt>
                <c:pt idx="2">
                  <c:v>255366.8</c:v>
                </c:pt>
                <c:pt idx="3">
                  <c:v>1999368.9</c:v>
                </c:pt>
                <c:pt idx="4">
                  <c:v>536596.9</c:v>
                </c:pt>
                <c:pt idx="5">
                  <c:v>980600</c:v>
                </c:pt>
                <c:pt idx="6">
                  <c:v>208498</c:v>
                </c:pt>
                <c:pt idx="7">
                  <c:v>600110.19999999995</c:v>
                </c:pt>
                <c:pt idx="8">
                  <c:v>944507.1</c:v>
                </c:pt>
                <c:pt idx="9">
                  <c:v>1491186.3</c:v>
                </c:pt>
                <c:pt idx="10">
                  <c:v>229943.1</c:v>
                </c:pt>
                <c:pt idx="11">
                  <c:v>528635.4</c:v>
                </c:pt>
                <c:pt idx="12">
                  <c:v>420978.3</c:v>
                </c:pt>
                <c:pt idx="13">
                  <c:v>559621.69999999995</c:v>
                </c:pt>
                <c:pt idx="14">
                  <c:v>2001155.4</c:v>
                </c:pt>
                <c:pt idx="15">
                  <c:v>370167.1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389-4C16-B34F-9A0F302F29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389201424"/>
        <c:axId val="389203392"/>
      </c:barChart>
      <c:catAx>
        <c:axId val="389201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203392"/>
        <c:crosses val="autoZero"/>
        <c:auto val="1"/>
        <c:lblAlgn val="ctr"/>
        <c:lblOffset val="100"/>
        <c:noMultiLvlLbl val="0"/>
      </c:catAx>
      <c:valAx>
        <c:axId val="389203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2014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jpg"/><Relationship Id="rId1" Type="http://schemas.openxmlformats.org/officeDocument/2006/relationships/image" Target="../media/image8.jpg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10" Type="http://schemas.openxmlformats.org/officeDocument/2006/relationships/image" Target="../media/image17.jpg"/><Relationship Id="rId4" Type="http://schemas.openxmlformats.org/officeDocument/2006/relationships/image" Target="../media/image11.png"/><Relationship Id="rId9" Type="http://schemas.openxmlformats.org/officeDocument/2006/relationships/image" Target="../media/image16.jp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9.png"/><Relationship Id="rId1" Type="http://schemas.openxmlformats.org/officeDocument/2006/relationships/image" Target="../media/image18.jp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image" Target="../media/image20.png"/><Relationship Id="rId4" Type="http://schemas.openxmlformats.org/officeDocument/2006/relationships/image" Target="../media/image23.jp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hyperlink" Target="https://technofaq.org/posts/2017/03/11-must-have-high-tech-gadgets-for-college-students/" TargetMode="External"/><Relationship Id="rId2" Type="http://schemas.openxmlformats.org/officeDocument/2006/relationships/image" Target="../media/image25.jpg"/><Relationship Id="rId1" Type="http://schemas.openxmlformats.org/officeDocument/2006/relationships/image" Target="../media/image24.jp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hyperlink" Target="http://www.cronicanorte.es/auge-de-la-television-en-tiempos-de-crisis/28863" TargetMode="External"/><Relationship Id="rId1" Type="http://schemas.openxmlformats.org/officeDocument/2006/relationships/image" Target="../media/image26.jpg"/><Relationship Id="rId6" Type="http://schemas.openxmlformats.org/officeDocument/2006/relationships/hyperlink" Target="http://suburbancorrespondent.blogspot.com/2012/06/my-husband-left-me-again.html" TargetMode="External"/><Relationship Id="rId5" Type="http://schemas.openxmlformats.org/officeDocument/2006/relationships/image" Target="../media/image27.jpg"/><Relationship Id="rId4" Type="http://schemas.openxmlformats.org/officeDocument/2006/relationships/hyperlink" Target="https://technofaq.org/posts/2017/03/11-must-have-high-tech-gadgets-for-college-students/" TargetMode="External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jpg"/><Relationship Id="rId1" Type="http://schemas.openxmlformats.org/officeDocument/2006/relationships/image" Target="../media/image8.jpg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10" Type="http://schemas.openxmlformats.org/officeDocument/2006/relationships/image" Target="../media/image17.jpg"/><Relationship Id="rId4" Type="http://schemas.openxmlformats.org/officeDocument/2006/relationships/image" Target="../media/image11.png"/><Relationship Id="rId9" Type="http://schemas.openxmlformats.org/officeDocument/2006/relationships/image" Target="../media/image16.jp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9.png"/><Relationship Id="rId1" Type="http://schemas.openxmlformats.org/officeDocument/2006/relationships/image" Target="../media/image18.jp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image" Target="../media/image20.png"/><Relationship Id="rId4" Type="http://schemas.openxmlformats.org/officeDocument/2006/relationships/image" Target="../media/image23.jp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hyperlink" Target="https://technofaq.org/posts/2017/03/11-must-have-high-tech-gadgets-for-college-students/" TargetMode="External"/><Relationship Id="rId2" Type="http://schemas.openxmlformats.org/officeDocument/2006/relationships/image" Target="../media/image25.jpg"/><Relationship Id="rId1" Type="http://schemas.openxmlformats.org/officeDocument/2006/relationships/image" Target="../media/image24.jp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hyperlink" Target="http://www.cronicanorte.es/auge-de-la-television-en-tiempos-de-crisis/28863" TargetMode="External"/><Relationship Id="rId1" Type="http://schemas.openxmlformats.org/officeDocument/2006/relationships/image" Target="../media/image26.jpg"/><Relationship Id="rId6" Type="http://schemas.openxmlformats.org/officeDocument/2006/relationships/hyperlink" Target="http://suburbancorrespondent.blogspot.com/2012/06/my-husband-left-me-again.html" TargetMode="External"/><Relationship Id="rId5" Type="http://schemas.openxmlformats.org/officeDocument/2006/relationships/image" Target="../media/image27.jpg"/><Relationship Id="rId4" Type="http://schemas.openxmlformats.org/officeDocument/2006/relationships/hyperlink" Target="https://technofaq.org/posts/2017/03/11-must-have-high-tech-gadgets-for-college-students/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4D8E704-F5EC-401B-A96D-322D59CDFDEB}" type="doc">
      <dgm:prSet loTypeId="urn:microsoft.com/office/officeart/2005/8/layout/pList1" loCatId="list" qsTypeId="urn:microsoft.com/office/officeart/2005/8/quickstyle/simple4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363FA1B4-854B-4CBE-9BFD-23B46EA3F985}">
      <dgm:prSet phldrT="[Text]"/>
      <dgm:spPr/>
      <dgm:t>
        <a:bodyPr/>
        <a:lstStyle/>
        <a:p>
          <a:r>
            <a:rPr lang="en-US" dirty="0"/>
            <a:t>1: Procter &amp; Gamble</a:t>
          </a:r>
        </a:p>
      </dgm:t>
    </dgm:pt>
    <dgm:pt modelId="{01E4C34D-DCD0-40F0-8B45-EBC8EC6D9FDE}" type="parTrans" cxnId="{E2305DC4-D1F2-40BC-8BE1-CE02E76D58DC}">
      <dgm:prSet/>
      <dgm:spPr/>
      <dgm:t>
        <a:bodyPr/>
        <a:lstStyle/>
        <a:p>
          <a:endParaRPr lang="en-US"/>
        </a:p>
      </dgm:t>
    </dgm:pt>
    <dgm:pt modelId="{E5F04B40-F521-43CB-85EE-CE728AFDF3B5}" type="sibTrans" cxnId="{E2305DC4-D1F2-40BC-8BE1-CE02E76D58DC}">
      <dgm:prSet/>
      <dgm:spPr/>
      <dgm:t>
        <a:bodyPr/>
        <a:lstStyle/>
        <a:p>
          <a:endParaRPr lang="en-US"/>
        </a:p>
      </dgm:t>
    </dgm:pt>
    <dgm:pt modelId="{4FB20BD8-2CF1-46BC-9CE2-F8DAB113949E}">
      <dgm:prSet phldrT="[Text]"/>
      <dgm:spPr/>
      <dgm:t>
        <a:bodyPr/>
        <a:lstStyle/>
        <a:p>
          <a:r>
            <a:rPr lang="en-US" dirty="0"/>
            <a:t>2: Virgin Media</a:t>
          </a:r>
        </a:p>
      </dgm:t>
    </dgm:pt>
    <dgm:pt modelId="{34E8F104-8FC3-469E-9CE6-F51D615F864A}" type="parTrans" cxnId="{08AA1C83-B9D3-49DB-8196-D4CB67D9C05A}">
      <dgm:prSet/>
      <dgm:spPr/>
      <dgm:t>
        <a:bodyPr/>
        <a:lstStyle/>
        <a:p>
          <a:endParaRPr lang="en-US"/>
        </a:p>
      </dgm:t>
    </dgm:pt>
    <dgm:pt modelId="{E054DB0A-6362-4B0B-A478-2FC1E52E2EEC}" type="sibTrans" cxnId="{08AA1C83-B9D3-49DB-8196-D4CB67D9C05A}">
      <dgm:prSet/>
      <dgm:spPr/>
      <dgm:t>
        <a:bodyPr/>
        <a:lstStyle/>
        <a:p>
          <a:endParaRPr lang="en-US"/>
        </a:p>
      </dgm:t>
    </dgm:pt>
    <dgm:pt modelId="{6ABA65C1-4EFA-489C-9F16-83B81AB8F069}">
      <dgm:prSet phldrT="[Text]"/>
      <dgm:spPr/>
      <dgm:t>
        <a:bodyPr/>
        <a:lstStyle/>
        <a:p>
          <a:r>
            <a:rPr lang="en-US" dirty="0"/>
            <a:t>3: Sky Ireland</a:t>
          </a:r>
        </a:p>
      </dgm:t>
    </dgm:pt>
    <dgm:pt modelId="{0F2698D6-A627-488F-BAD4-76774FCD0387}" type="parTrans" cxnId="{3AE88192-0CB4-42F8-8167-CD0DBD1EF604}">
      <dgm:prSet/>
      <dgm:spPr/>
      <dgm:t>
        <a:bodyPr/>
        <a:lstStyle/>
        <a:p>
          <a:endParaRPr lang="en-US"/>
        </a:p>
      </dgm:t>
    </dgm:pt>
    <dgm:pt modelId="{54E8A8E4-07F9-4CA7-BBA1-DCE22506987E}" type="sibTrans" cxnId="{3AE88192-0CB4-42F8-8167-CD0DBD1EF604}">
      <dgm:prSet/>
      <dgm:spPr/>
      <dgm:t>
        <a:bodyPr/>
        <a:lstStyle/>
        <a:p>
          <a:endParaRPr lang="en-US"/>
        </a:p>
      </dgm:t>
    </dgm:pt>
    <dgm:pt modelId="{B8079E0C-C916-44FB-9677-E3D4CD90424E}">
      <dgm:prSet phldrT="[Text]"/>
      <dgm:spPr/>
      <dgm:t>
        <a:bodyPr/>
        <a:lstStyle/>
        <a:p>
          <a:r>
            <a:rPr lang="en-US" dirty="0"/>
            <a:t>4: Vodafone Ireland</a:t>
          </a:r>
        </a:p>
      </dgm:t>
    </dgm:pt>
    <dgm:pt modelId="{246C7117-71D7-4A0B-A135-FBB863ECC9A0}" type="parTrans" cxnId="{DC1C073E-4E0D-4A1B-BFC7-C1DD16410C90}">
      <dgm:prSet/>
      <dgm:spPr/>
      <dgm:t>
        <a:bodyPr/>
        <a:lstStyle/>
        <a:p>
          <a:endParaRPr lang="en-US"/>
        </a:p>
      </dgm:t>
    </dgm:pt>
    <dgm:pt modelId="{C14C7F37-3C81-4A7F-B441-242DD398AD2F}" type="sibTrans" cxnId="{DC1C073E-4E0D-4A1B-BFC7-C1DD16410C90}">
      <dgm:prSet/>
      <dgm:spPr/>
      <dgm:t>
        <a:bodyPr/>
        <a:lstStyle/>
        <a:p>
          <a:endParaRPr lang="en-US"/>
        </a:p>
      </dgm:t>
    </dgm:pt>
    <dgm:pt modelId="{7166C675-8FCB-41DD-927F-E2366CDCEF5C}">
      <dgm:prSet phldrT="[Text]"/>
      <dgm:spPr/>
      <dgm:t>
        <a:bodyPr/>
        <a:lstStyle/>
        <a:p>
          <a:r>
            <a:rPr lang="en-US" dirty="0"/>
            <a:t>05: Three</a:t>
          </a:r>
        </a:p>
      </dgm:t>
    </dgm:pt>
    <dgm:pt modelId="{22CE700A-4458-411F-AAC5-1D6CAE124337}" type="parTrans" cxnId="{DD944C64-0717-4A87-8CD5-CEFD41534405}">
      <dgm:prSet/>
      <dgm:spPr/>
      <dgm:t>
        <a:bodyPr/>
        <a:lstStyle/>
        <a:p>
          <a:endParaRPr lang="en-US"/>
        </a:p>
      </dgm:t>
    </dgm:pt>
    <dgm:pt modelId="{D75E3B06-F5F3-44D8-9A9F-EA17D0B896C8}" type="sibTrans" cxnId="{DD944C64-0717-4A87-8CD5-CEFD41534405}">
      <dgm:prSet/>
      <dgm:spPr/>
      <dgm:t>
        <a:bodyPr/>
        <a:lstStyle/>
        <a:p>
          <a:endParaRPr lang="en-US"/>
        </a:p>
      </dgm:t>
    </dgm:pt>
    <dgm:pt modelId="{16531C21-4905-470C-8F6F-EC654C12B0A5}">
      <dgm:prSet phldrT="[Text]"/>
      <dgm:spPr/>
      <dgm:t>
        <a:bodyPr/>
        <a:lstStyle/>
        <a:p>
          <a:r>
            <a:rPr lang="en-US" dirty="0"/>
            <a:t>10: </a:t>
          </a:r>
          <a:r>
            <a:rPr lang="en-US" dirty="0" err="1"/>
            <a:t>Eir</a:t>
          </a:r>
          <a:endParaRPr lang="en-US" dirty="0"/>
        </a:p>
      </dgm:t>
    </dgm:pt>
    <dgm:pt modelId="{A8B62DA4-599B-4430-920F-384CF21D2EC1}" type="parTrans" cxnId="{1529B294-5F8F-447E-844F-F9F06D2E9416}">
      <dgm:prSet/>
      <dgm:spPr/>
      <dgm:t>
        <a:bodyPr/>
        <a:lstStyle/>
        <a:p>
          <a:endParaRPr lang="en-US"/>
        </a:p>
      </dgm:t>
    </dgm:pt>
    <dgm:pt modelId="{166B4174-4FB8-4E99-B0EE-19C64CB7F0A4}" type="sibTrans" cxnId="{1529B294-5F8F-447E-844F-F9F06D2E9416}">
      <dgm:prSet/>
      <dgm:spPr/>
      <dgm:t>
        <a:bodyPr/>
        <a:lstStyle/>
        <a:p>
          <a:endParaRPr lang="en-US"/>
        </a:p>
      </dgm:t>
    </dgm:pt>
    <dgm:pt modelId="{B55C020F-E4D5-4821-8A00-430DDF8F5DA8}">
      <dgm:prSet phldrT="[Text]"/>
      <dgm:spPr/>
      <dgm:t>
        <a:bodyPr/>
        <a:lstStyle/>
        <a:p>
          <a:r>
            <a:rPr lang="en-US" dirty="0"/>
            <a:t>07: Reckitt Benckiser</a:t>
          </a:r>
        </a:p>
      </dgm:t>
    </dgm:pt>
    <dgm:pt modelId="{C2EEB761-DC26-4EE8-84D0-2B5317EF10D0}" type="parTrans" cxnId="{342ABA15-A6CA-4711-89A5-103876952987}">
      <dgm:prSet/>
      <dgm:spPr/>
      <dgm:t>
        <a:bodyPr/>
        <a:lstStyle/>
        <a:p>
          <a:endParaRPr lang="en-US"/>
        </a:p>
      </dgm:t>
    </dgm:pt>
    <dgm:pt modelId="{08C87DFC-22BB-4729-92AC-0BF5DC181F8E}" type="sibTrans" cxnId="{342ABA15-A6CA-4711-89A5-103876952987}">
      <dgm:prSet/>
      <dgm:spPr/>
      <dgm:t>
        <a:bodyPr/>
        <a:lstStyle/>
        <a:p>
          <a:endParaRPr lang="en-US"/>
        </a:p>
      </dgm:t>
    </dgm:pt>
    <dgm:pt modelId="{D6D5DC60-05AD-4347-A86E-D5A0F8B60547}">
      <dgm:prSet phldrT="[Text]"/>
      <dgm:spPr/>
      <dgm:t>
        <a:bodyPr/>
        <a:lstStyle/>
        <a:p>
          <a:r>
            <a:rPr lang="en-US" dirty="0"/>
            <a:t>08: McDonalds</a:t>
          </a:r>
        </a:p>
      </dgm:t>
    </dgm:pt>
    <dgm:pt modelId="{B9655A47-9DE1-427B-9484-8D2043CDE461}" type="parTrans" cxnId="{EB23A67A-3ED6-48E7-9713-A1EBB78EF71C}">
      <dgm:prSet/>
      <dgm:spPr/>
      <dgm:t>
        <a:bodyPr/>
        <a:lstStyle/>
        <a:p>
          <a:endParaRPr lang="en-US"/>
        </a:p>
      </dgm:t>
    </dgm:pt>
    <dgm:pt modelId="{AA2BEB3E-DDAD-427F-AE2A-487E30AE8E41}" type="sibTrans" cxnId="{EB23A67A-3ED6-48E7-9713-A1EBB78EF71C}">
      <dgm:prSet/>
      <dgm:spPr/>
      <dgm:t>
        <a:bodyPr/>
        <a:lstStyle/>
        <a:p>
          <a:endParaRPr lang="en-US"/>
        </a:p>
      </dgm:t>
    </dgm:pt>
    <dgm:pt modelId="{EB9501A6-EE53-4826-9EFD-D8BA89C69DEF}">
      <dgm:prSet phldrT="[Text]"/>
      <dgm:spPr/>
      <dgm:t>
        <a:bodyPr/>
        <a:lstStyle/>
        <a:p>
          <a:r>
            <a:rPr lang="en-US" dirty="0"/>
            <a:t>09: Tesco Ireland</a:t>
          </a:r>
        </a:p>
      </dgm:t>
    </dgm:pt>
    <dgm:pt modelId="{BD2DC46D-5CA7-4D95-AECC-C638DD3EF0C4}" type="parTrans" cxnId="{DE989140-6F03-44E2-96A6-1EFD61DA6CB8}">
      <dgm:prSet/>
      <dgm:spPr/>
      <dgm:t>
        <a:bodyPr/>
        <a:lstStyle/>
        <a:p>
          <a:endParaRPr lang="en-US"/>
        </a:p>
      </dgm:t>
    </dgm:pt>
    <dgm:pt modelId="{69C1150D-7413-478A-80A8-ACCA5A0C4EE1}" type="sibTrans" cxnId="{DE989140-6F03-44E2-96A6-1EFD61DA6CB8}">
      <dgm:prSet/>
      <dgm:spPr/>
      <dgm:t>
        <a:bodyPr/>
        <a:lstStyle/>
        <a:p>
          <a:endParaRPr lang="en-US"/>
        </a:p>
      </dgm:t>
    </dgm:pt>
    <dgm:pt modelId="{69691C30-ECD1-4B7E-8581-1A4D42A2044B}">
      <dgm:prSet phldrT="[Text]"/>
      <dgm:spPr/>
      <dgm:t>
        <a:bodyPr/>
        <a:lstStyle/>
        <a:p>
          <a:r>
            <a:rPr lang="en-US" dirty="0"/>
            <a:t>06: Diageo</a:t>
          </a:r>
        </a:p>
      </dgm:t>
    </dgm:pt>
    <dgm:pt modelId="{F4A98D2E-6CA9-4C54-B328-E44627A511C0}" type="sibTrans" cxnId="{BF8AE755-D6B2-402F-A311-CEB2DA134CBE}">
      <dgm:prSet/>
      <dgm:spPr/>
      <dgm:t>
        <a:bodyPr/>
        <a:lstStyle/>
        <a:p>
          <a:endParaRPr lang="en-US"/>
        </a:p>
      </dgm:t>
    </dgm:pt>
    <dgm:pt modelId="{C425F8E4-B6C3-4955-A60F-54CA8BA8BFD5}" type="parTrans" cxnId="{BF8AE755-D6B2-402F-A311-CEB2DA134CBE}">
      <dgm:prSet/>
      <dgm:spPr/>
      <dgm:t>
        <a:bodyPr/>
        <a:lstStyle/>
        <a:p>
          <a:endParaRPr lang="en-US"/>
        </a:p>
      </dgm:t>
    </dgm:pt>
    <dgm:pt modelId="{E1CEF5FE-6233-4A02-A898-399BDE8ABEE3}" type="pres">
      <dgm:prSet presAssocID="{84D8E704-F5EC-401B-A96D-322D59CDFDEB}" presName="Name0" presStyleCnt="0">
        <dgm:presLayoutVars>
          <dgm:dir/>
          <dgm:resizeHandles val="exact"/>
        </dgm:presLayoutVars>
      </dgm:prSet>
      <dgm:spPr/>
    </dgm:pt>
    <dgm:pt modelId="{21164168-BAE0-4838-8090-3AB5939B15D3}" type="pres">
      <dgm:prSet presAssocID="{363FA1B4-854B-4CBE-9BFD-23B46EA3F985}" presName="compNode" presStyleCnt="0"/>
      <dgm:spPr/>
    </dgm:pt>
    <dgm:pt modelId="{721A6F61-1F8E-4128-9D26-B50E588BE1DD}" type="pres">
      <dgm:prSet presAssocID="{363FA1B4-854B-4CBE-9BFD-23B46EA3F985}" presName="pictRect" presStyleLbl="node1" presStyleIdx="0" presStyleCnt="10" custLinFactX="3425" custLinFactNeighborX="100000" custLinFactNeighborY="-517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</dgm:spPr>
    </dgm:pt>
    <dgm:pt modelId="{0A4D1196-7F24-41F3-83AC-7A46F79D4AF8}" type="pres">
      <dgm:prSet presAssocID="{363FA1B4-854B-4CBE-9BFD-23B46EA3F985}" presName="textRect" presStyleLbl="revTx" presStyleIdx="0" presStyleCnt="10">
        <dgm:presLayoutVars>
          <dgm:bulletEnabled val="1"/>
        </dgm:presLayoutVars>
      </dgm:prSet>
      <dgm:spPr/>
    </dgm:pt>
    <dgm:pt modelId="{A8B12B36-E27D-47C6-9000-CFA17A44FAF4}" type="pres">
      <dgm:prSet presAssocID="{E5F04B40-F521-43CB-85EE-CE728AFDF3B5}" presName="sibTrans" presStyleLbl="sibTrans2D1" presStyleIdx="0" presStyleCnt="0"/>
      <dgm:spPr/>
    </dgm:pt>
    <dgm:pt modelId="{9322E71C-7A63-40E3-AE6A-A27366E395D0}" type="pres">
      <dgm:prSet presAssocID="{4FB20BD8-2CF1-46BC-9CE2-F8DAB113949E}" presName="compNode" presStyleCnt="0"/>
      <dgm:spPr/>
    </dgm:pt>
    <dgm:pt modelId="{D4CC8A21-8F66-4014-B461-557694A49852}" type="pres">
      <dgm:prSet presAssocID="{4FB20BD8-2CF1-46BC-9CE2-F8DAB113949E}" presName="pictRect" presStyleLbl="node1" presStyleIdx="1" presStyleCnt="10" custLinFactX="-10294" custLinFactNeighborX="-100000" custLinFactNeighborY="-5172"/>
      <dgm:spPr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640E66DE-FEA9-448E-A576-1A224A455A55}" type="pres">
      <dgm:prSet presAssocID="{4FB20BD8-2CF1-46BC-9CE2-F8DAB113949E}" presName="textRect" presStyleLbl="revTx" presStyleIdx="1" presStyleCnt="10">
        <dgm:presLayoutVars>
          <dgm:bulletEnabled val="1"/>
        </dgm:presLayoutVars>
      </dgm:prSet>
      <dgm:spPr/>
    </dgm:pt>
    <dgm:pt modelId="{53FCD5A5-2C58-46B1-845D-D1EE972878CE}" type="pres">
      <dgm:prSet presAssocID="{E054DB0A-6362-4B0B-A478-2FC1E52E2EEC}" presName="sibTrans" presStyleLbl="sibTrans2D1" presStyleIdx="0" presStyleCnt="0"/>
      <dgm:spPr/>
    </dgm:pt>
    <dgm:pt modelId="{B7EEA65B-3986-4BF7-8D8D-D2BD9016A7EA}" type="pres">
      <dgm:prSet presAssocID="{6ABA65C1-4EFA-489C-9F16-83B81AB8F069}" presName="compNode" presStyleCnt="0"/>
      <dgm:spPr/>
    </dgm:pt>
    <dgm:pt modelId="{552B2852-5E60-4262-AA4E-519973D51637}" type="pres">
      <dgm:prSet presAssocID="{6ABA65C1-4EFA-489C-9F16-83B81AB8F069}" presName="pictRect" presStyleLbl="node1" presStyleIdx="2" presStyleCnt="10"/>
      <dgm:spPr>
        <a:blipFill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</dgm:spPr>
    </dgm:pt>
    <dgm:pt modelId="{CF7FC006-F0F2-4CC7-A160-261DF003DB0C}" type="pres">
      <dgm:prSet presAssocID="{6ABA65C1-4EFA-489C-9F16-83B81AB8F069}" presName="textRect" presStyleLbl="revTx" presStyleIdx="2" presStyleCnt="10">
        <dgm:presLayoutVars>
          <dgm:bulletEnabled val="1"/>
        </dgm:presLayoutVars>
      </dgm:prSet>
      <dgm:spPr/>
    </dgm:pt>
    <dgm:pt modelId="{186EB655-EF5B-4EB7-810E-0A67BF74125F}" type="pres">
      <dgm:prSet presAssocID="{54E8A8E4-07F9-4CA7-BBA1-DCE22506987E}" presName="sibTrans" presStyleLbl="sibTrans2D1" presStyleIdx="0" presStyleCnt="0"/>
      <dgm:spPr/>
    </dgm:pt>
    <dgm:pt modelId="{8D10E29D-49E7-4CC8-AE2A-AB2266E81367}" type="pres">
      <dgm:prSet presAssocID="{B8079E0C-C916-44FB-9677-E3D4CD90424E}" presName="compNode" presStyleCnt="0"/>
      <dgm:spPr/>
    </dgm:pt>
    <dgm:pt modelId="{0F37A2FB-7431-4C98-B423-EA3FA59AB8D4}" type="pres">
      <dgm:prSet presAssocID="{B8079E0C-C916-44FB-9677-E3D4CD90424E}" presName="pictRect" presStyleLbl="node1" presStyleIdx="3" presStyleCnt="10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B529D931-C752-4C7D-8781-FDFCD493F1B1}" type="pres">
      <dgm:prSet presAssocID="{B8079E0C-C916-44FB-9677-E3D4CD90424E}" presName="textRect" presStyleLbl="revTx" presStyleIdx="3" presStyleCnt="10">
        <dgm:presLayoutVars>
          <dgm:bulletEnabled val="1"/>
        </dgm:presLayoutVars>
      </dgm:prSet>
      <dgm:spPr/>
    </dgm:pt>
    <dgm:pt modelId="{16138DD5-AB96-44BD-AA08-E2AD7B0D1C1A}" type="pres">
      <dgm:prSet presAssocID="{C14C7F37-3C81-4A7F-B441-242DD398AD2F}" presName="sibTrans" presStyleLbl="sibTrans2D1" presStyleIdx="0" presStyleCnt="0"/>
      <dgm:spPr/>
    </dgm:pt>
    <dgm:pt modelId="{5CDF406E-E2FA-4FC7-B16B-53B53E3E6A02}" type="pres">
      <dgm:prSet presAssocID="{7166C675-8FCB-41DD-927F-E2366CDCEF5C}" presName="compNode" presStyleCnt="0"/>
      <dgm:spPr/>
    </dgm:pt>
    <dgm:pt modelId="{DA6C41F9-D3C7-4443-BE83-5CA25B525A20}" type="pres">
      <dgm:prSet presAssocID="{7166C675-8FCB-41DD-927F-E2366CDCEF5C}" presName="pictRect" presStyleLbl="node1" presStyleIdx="4" presStyleCnt="10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</dgm:spPr>
    </dgm:pt>
    <dgm:pt modelId="{0CDD5E30-B6B5-4A38-89EE-B272804DB265}" type="pres">
      <dgm:prSet presAssocID="{7166C675-8FCB-41DD-927F-E2366CDCEF5C}" presName="textRect" presStyleLbl="revTx" presStyleIdx="4" presStyleCnt="10">
        <dgm:presLayoutVars>
          <dgm:bulletEnabled val="1"/>
        </dgm:presLayoutVars>
      </dgm:prSet>
      <dgm:spPr/>
    </dgm:pt>
    <dgm:pt modelId="{FC72E07D-DEB9-40E8-9ABA-57FE6E744286}" type="pres">
      <dgm:prSet presAssocID="{D75E3B06-F5F3-44D8-9A9F-EA17D0B896C8}" presName="sibTrans" presStyleLbl="sibTrans2D1" presStyleIdx="0" presStyleCnt="0"/>
      <dgm:spPr/>
    </dgm:pt>
    <dgm:pt modelId="{A0901839-0E5B-47B5-A6C4-A2A044EE80C2}" type="pres">
      <dgm:prSet presAssocID="{69691C30-ECD1-4B7E-8581-1A4D42A2044B}" presName="compNode" presStyleCnt="0"/>
      <dgm:spPr/>
    </dgm:pt>
    <dgm:pt modelId="{34814475-A754-4C77-964A-592A1793CEF7}" type="pres">
      <dgm:prSet presAssocID="{69691C30-ECD1-4B7E-8581-1A4D42A2044B}" presName="pictRect" presStyleLbl="node1" presStyleIdx="5" presStyleCnt="10"/>
      <dgm:spPr>
        <a:blipFill rotWithShape="1"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</dgm:spPr>
    </dgm:pt>
    <dgm:pt modelId="{FC6C4B8A-BC7E-43D9-85E5-3FB2DB233AD1}" type="pres">
      <dgm:prSet presAssocID="{69691C30-ECD1-4B7E-8581-1A4D42A2044B}" presName="textRect" presStyleLbl="revTx" presStyleIdx="5" presStyleCnt="10">
        <dgm:presLayoutVars>
          <dgm:bulletEnabled val="1"/>
        </dgm:presLayoutVars>
      </dgm:prSet>
      <dgm:spPr/>
    </dgm:pt>
    <dgm:pt modelId="{4F903511-FAB2-42D8-94F7-766F31E88ED5}" type="pres">
      <dgm:prSet presAssocID="{F4A98D2E-6CA9-4C54-B328-E44627A511C0}" presName="sibTrans" presStyleLbl="sibTrans2D1" presStyleIdx="0" presStyleCnt="0"/>
      <dgm:spPr/>
    </dgm:pt>
    <dgm:pt modelId="{7CF76491-4617-47F0-AD21-3301869403DC}" type="pres">
      <dgm:prSet presAssocID="{B55C020F-E4D5-4821-8A00-430DDF8F5DA8}" presName="compNode" presStyleCnt="0"/>
      <dgm:spPr/>
    </dgm:pt>
    <dgm:pt modelId="{8B11AF35-27DD-467E-BEBD-31B60B296B91}" type="pres">
      <dgm:prSet presAssocID="{B55C020F-E4D5-4821-8A00-430DDF8F5DA8}" presName="pictRect" presStyleLbl="node1" presStyleIdx="6" presStyleCnt="10" custLinFactNeighborX="824" custLinFactNeighborY="-6976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6162DB2E-9328-4E15-8520-070064E9F65D}" type="pres">
      <dgm:prSet presAssocID="{B55C020F-E4D5-4821-8A00-430DDF8F5DA8}" presName="textRect" presStyleLbl="revTx" presStyleIdx="6" presStyleCnt="10">
        <dgm:presLayoutVars>
          <dgm:bulletEnabled val="1"/>
        </dgm:presLayoutVars>
      </dgm:prSet>
      <dgm:spPr/>
    </dgm:pt>
    <dgm:pt modelId="{E182EE8E-36E3-4239-B3E9-94C809EB9D1F}" type="pres">
      <dgm:prSet presAssocID="{08C87DFC-22BB-4729-92AC-0BF5DC181F8E}" presName="sibTrans" presStyleLbl="sibTrans2D1" presStyleIdx="0" presStyleCnt="0"/>
      <dgm:spPr/>
    </dgm:pt>
    <dgm:pt modelId="{A104978B-1655-472C-815D-68CAE82808AB}" type="pres">
      <dgm:prSet presAssocID="{D6D5DC60-05AD-4347-A86E-D5A0F8B60547}" presName="compNode" presStyleCnt="0"/>
      <dgm:spPr/>
    </dgm:pt>
    <dgm:pt modelId="{7C417593-AF25-431B-B1CE-C283000B7289}" type="pres">
      <dgm:prSet presAssocID="{D6D5DC60-05AD-4347-A86E-D5A0F8B60547}" presName="pictRect" presStyleLbl="node1" presStyleIdx="7" presStyleCnt="10"/>
      <dgm:spPr>
        <a:blipFill rotWithShape="1"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479C0D89-44E3-4A35-AB32-E7F406253049}" type="pres">
      <dgm:prSet presAssocID="{D6D5DC60-05AD-4347-A86E-D5A0F8B60547}" presName="textRect" presStyleLbl="revTx" presStyleIdx="7" presStyleCnt="10">
        <dgm:presLayoutVars>
          <dgm:bulletEnabled val="1"/>
        </dgm:presLayoutVars>
      </dgm:prSet>
      <dgm:spPr/>
    </dgm:pt>
    <dgm:pt modelId="{1A45C828-68C3-4AD5-80E5-58CBF59C599E}" type="pres">
      <dgm:prSet presAssocID="{AA2BEB3E-DDAD-427F-AE2A-487E30AE8E41}" presName="sibTrans" presStyleLbl="sibTrans2D1" presStyleIdx="0" presStyleCnt="0"/>
      <dgm:spPr/>
    </dgm:pt>
    <dgm:pt modelId="{43B38FA5-8BCC-4281-98D9-A37F72D05D13}" type="pres">
      <dgm:prSet presAssocID="{EB9501A6-EE53-4826-9EFD-D8BA89C69DEF}" presName="compNode" presStyleCnt="0"/>
      <dgm:spPr/>
    </dgm:pt>
    <dgm:pt modelId="{69E719E3-D5E6-4C64-A650-8B5E68E80417}" type="pres">
      <dgm:prSet presAssocID="{EB9501A6-EE53-4826-9EFD-D8BA89C69DEF}" presName="pictRect" presStyleLbl="node1" presStyleIdx="8" presStyleCnt="10"/>
      <dgm:spPr>
        <a:blipFill rotWithShape="1"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553233F7-4800-418B-A0E7-0EABD9FB856D}" type="pres">
      <dgm:prSet presAssocID="{EB9501A6-EE53-4826-9EFD-D8BA89C69DEF}" presName="textRect" presStyleLbl="revTx" presStyleIdx="8" presStyleCnt="10">
        <dgm:presLayoutVars>
          <dgm:bulletEnabled val="1"/>
        </dgm:presLayoutVars>
      </dgm:prSet>
      <dgm:spPr/>
    </dgm:pt>
    <dgm:pt modelId="{D4AE8B5D-5939-4F15-9D0F-6CC7E94F62C3}" type="pres">
      <dgm:prSet presAssocID="{69C1150D-7413-478A-80A8-ACCA5A0C4EE1}" presName="sibTrans" presStyleLbl="sibTrans2D1" presStyleIdx="0" presStyleCnt="0"/>
      <dgm:spPr/>
    </dgm:pt>
    <dgm:pt modelId="{0046BF04-224D-4475-9C5B-6B8130914FB2}" type="pres">
      <dgm:prSet presAssocID="{16531C21-4905-470C-8F6F-EC654C12B0A5}" presName="compNode" presStyleCnt="0"/>
      <dgm:spPr/>
    </dgm:pt>
    <dgm:pt modelId="{9DB288CE-C5B8-4AE0-B8E4-29A33445FEAB}" type="pres">
      <dgm:prSet presAssocID="{16531C21-4905-470C-8F6F-EC654C12B0A5}" presName="pictRect" presStyleLbl="node1" presStyleIdx="9" presStyleCnt="10"/>
      <dgm:spPr>
        <a:blipFill rotWithShape="1">
          <a:blip xmlns:r="http://schemas.openxmlformats.org/officeDocument/2006/relationships"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6000" r="-16000"/>
          </a:stretch>
        </a:blipFill>
      </dgm:spPr>
    </dgm:pt>
    <dgm:pt modelId="{ED462D70-29A3-4D70-B352-E72B10C14196}" type="pres">
      <dgm:prSet presAssocID="{16531C21-4905-470C-8F6F-EC654C12B0A5}" presName="textRect" presStyleLbl="revTx" presStyleIdx="9" presStyleCnt="10">
        <dgm:presLayoutVars>
          <dgm:bulletEnabled val="1"/>
        </dgm:presLayoutVars>
      </dgm:prSet>
      <dgm:spPr/>
    </dgm:pt>
  </dgm:ptLst>
  <dgm:cxnLst>
    <dgm:cxn modelId="{2B695110-A5F5-4ED6-BACC-933E7D88C206}" type="presOf" srcId="{E054DB0A-6362-4B0B-A478-2FC1E52E2EEC}" destId="{53FCD5A5-2C58-46B1-845D-D1EE972878CE}" srcOrd="0" destOrd="0" presId="urn:microsoft.com/office/officeart/2005/8/layout/pList1"/>
    <dgm:cxn modelId="{342ABA15-A6CA-4711-89A5-103876952987}" srcId="{84D8E704-F5EC-401B-A96D-322D59CDFDEB}" destId="{B55C020F-E4D5-4821-8A00-430DDF8F5DA8}" srcOrd="6" destOrd="0" parTransId="{C2EEB761-DC26-4EE8-84D0-2B5317EF10D0}" sibTransId="{08C87DFC-22BB-4729-92AC-0BF5DC181F8E}"/>
    <dgm:cxn modelId="{7B618A17-C7F4-4919-A3C0-88360DD424EA}" type="presOf" srcId="{AA2BEB3E-DDAD-427F-AE2A-487E30AE8E41}" destId="{1A45C828-68C3-4AD5-80E5-58CBF59C599E}" srcOrd="0" destOrd="0" presId="urn:microsoft.com/office/officeart/2005/8/layout/pList1"/>
    <dgm:cxn modelId="{A2755D21-B19C-41B6-8DA1-3C8017292BDE}" type="presOf" srcId="{4FB20BD8-2CF1-46BC-9CE2-F8DAB113949E}" destId="{640E66DE-FEA9-448E-A576-1A224A455A55}" srcOrd="0" destOrd="0" presId="urn:microsoft.com/office/officeart/2005/8/layout/pList1"/>
    <dgm:cxn modelId="{30421024-457F-4DDD-AB7C-9B50E7201591}" type="presOf" srcId="{84D8E704-F5EC-401B-A96D-322D59CDFDEB}" destId="{E1CEF5FE-6233-4A02-A898-399BDE8ABEE3}" srcOrd="0" destOrd="0" presId="urn:microsoft.com/office/officeart/2005/8/layout/pList1"/>
    <dgm:cxn modelId="{0676C024-7455-4B07-B686-97371574C175}" type="presOf" srcId="{6ABA65C1-4EFA-489C-9F16-83B81AB8F069}" destId="{CF7FC006-F0F2-4CC7-A160-261DF003DB0C}" srcOrd="0" destOrd="0" presId="urn:microsoft.com/office/officeart/2005/8/layout/pList1"/>
    <dgm:cxn modelId="{FBC33028-B59D-43BC-BCA1-2223EE5640CA}" type="presOf" srcId="{B55C020F-E4D5-4821-8A00-430DDF8F5DA8}" destId="{6162DB2E-9328-4E15-8520-070064E9F65D}" srcOrd="0" destOrd="0" presId="urn:microsoft.com/office/officeart/2005/8/layout/pList1"/>
    <dgm:cxn modelId="{7E93462C-E955-4C2B-8D36-54D3D9AAC7B2}" type="presOf" srcId="{7166C675-8FCB-41DD-927F-E2366CDCEF5C}" destId="{0CDD5E30-B6B5-4A38-89EE-B272804DB265}" srcOrd="0" destOrd="0" presId="urn:microsoft.com/office/officeart/2005/8/layout/pList1"/>
    <dgm:cxn modelId="{B32F352F-AC67-4FAB-9057-E72F23EF4D37}" type="presOf" srcId="{D75E3B06-F5F3-44D8-9A9F-EA17D0B896C8}" destId="{FC72E07D-DEB9-40E8-9ABA-57FE6E744286}" srcOrd="0" destOrd="0" presId="urn:microsoft.com/office/officeart/2005/8/layout/pList1"/>
    <dgm:cxn modelId="{DC1C073E-4E0D-4A1B-BFC7-C1DD16410C90}" srcId="{84D8E704-F5EC-401B-A96D-322D59CDFDEB}" destId="{B8079E0C-C916-44FB-9677-E3D4CD90424E}" srcOrd="3" destOrd="0" parTransId="{246C7117-71D7-4A0B-A135-FBB863ECC9A0}" sibTransId="{C14C7F37-3C81-4A7F-B441-242DD398AD2F}"/>
    <dgm:cxn modelId="{DE989140-6F03-44E2-96A6-1EFD61DA6CB8}" srcId="{84D8E704-F5EC-401B-A96D-322D59CDFDEB}" destId="{EB9501A6-EE53-4826-9EFD-D8BA89C69DEF}" srcOrd="8" destOrd="0" parTransId="{BD2DC46D-5CA7-4D95-AECC-C638DD3EF0C4}" sibTransId="{69C1150D-7413-478A-80A8-ACCA5A0C4EE1}"/>
    <dgm:cxn modelId="{E0724441-13CB-4CAE-8387-5579E92DACB1}" type="presOf" srcId="{EB9501A6-EE53-4826-9EFD-D8BA89C69DEF}" destId="{553233F7-4800-418B-A0E7-0EABD9FB856D}" srcOrd="0" destOrd="0" presId="urn:microsoft.com/office/officeart/2005/8/layout/pList1"/>
    <dgm:cxn modelId="{DD944C64-0717-4A87-8CD5-CEFD41534405}" srcId="{84D8E704-F5EC-401B-A96D-322D59CDFDEB}" destId="{7166C675-8FCB-41DD-927F-E2366CDCEF5C}" srcOrd="4" destOrd="0" parTransId="{22CE700A-4458-411F-AAC5-1D6CAE124337}" sibTransId="{D75E3B06-F5F3-44D8-9A9F-EA17D0B896C8}"/>
    <dgm:cxn modelId="{7B0EA245-9736-4E1F-B42A-9A9DB57523C2}" type="presOf" srcId="{B8079E0C-C916-44FB-9677-E3D4CD90424E}" destId="{B529D931-C752-4C7D-8781-FDFCD493F1B1}" srcOrd="0" destOrd="0" presId="urn:microsoft.com/office/officeart/2005/8/layout/pList1"/>
    <dgm:cxn modelId="{1F5EC146-3FBF-4E03-A1E1-E7169F87A5B4}" type="presOf" srcId="{08C87DFC-22BB-4729-92AC-0BF5DC181F8E}" destId="{E182EE8E-36E3-4239-B3E9-94C809EB9D1F}" srcOrd="0" destOrd="0" presId="urn:microsoft.com/office/officeart/2005/8/layout/pList1"/>
    <dgm:cxn modelId="{BF8AE755-D6B2-402F-A311-CEB2DA134CBE}" srcId="{84D8E704-F5EC-401B-A96D-322D59CDFDEB}" destId="{69691C30-ECD1-4B7E-8581-1A4D42A2044B}" srcOrd="5" destOrd="0" parTransId="{C425F8E4-B6C3-4955-A60F-54CA8BA8BFD5}" sibTransId="{F4A98D2E-6CA9-4C54-B328-E44627A511C0}"/>
    <dgm:cxn modelId="{91F64A77-3DC5-4C8A-9C52-764511F2220A}" type="presOf" srcId="{F4A98D2E-6CA9-4C54-B328-E44627A511C0}" destId="{4F903511-FAB2-42D8-94F7-766F31E88ED5}" srcOrd="0" destOrd="0" presId="urn:microsoft.com/office/officeart/2005/8/layout/pList1"/>
    <dgm:cxn modelId="{EB23A67A-3ED6-48E7-9713-A1EBB78EF71C}" srcId="{84D8E704-F5EC-401B-A96D-322D59CDFDEB}" destId="{D6D5DC60-05AD-4347-A86E-D5A0F8B60547}" srcOrd="7" destOrd="0" parTransId="{B9655A47-9DE1-427B-9484-8D2043CDE461}" sibTransId="{AA2BEB3E-DDAD-427F-AE2A-487E30AE8E41}"/>
    <dgm:cxn modelId="{08AA1C83-B9D3-49DB-8196-D4CB67D9C05A}" srcId="{84D8E704-F5EC-401B-A96D-322D59CDFDEB}" destId="{4FB20BD8-2CF1-46BC-9CE2-F8DAB113949E}" srcOrd="1" destOrd="0" parTransId="{34E8F104-8FC3-469E-9CE6-F51D615F864A}" sibTransId="{E054DB0A-6362-4B0B-A478-2FC1E52E2EEC}"/>
    <dgm:cxn modelId="{3AE88192-0CB4-42F8-8167-CD0DBD1EF604}" srcId="{84D8E704-F5EC-401B-A96D-322D59CDFDEB}" destId="{6ABA65C1-4EFA-489C-9F16-83B81AB8F069}" srcOrd="2" destOrd="0" parTransId="{0F2698D6-A627-488F-BAD4-76774FCD0387}" sibTransId="{54E8A8E4-07F9-4CA7-BBA1-DCE22506987E}"/>
    <dgm:cxn modelId="{1529B294-5F8F-447E-844F-F9F06D2E9416}" srcId="{84D8E704-F5EC-401B-A96D-322D59CDFDEB}" destId="{16531C21-4905-470C-8F6F-EC654C12B0A5}" srcOrd="9" destOrd="0" parTransId="{A8B62DA4-599B-4430-920F-384CF21D2EC1}" sibTransId="{166B4174-4FB8-4E99-B0EE-19C64CB7F0A4}"/>
    <dgm:cxn modelId="{DE7F6B95-B01C-4799-939B-7CF0BEEB2E3E}" type="presOf" srcId="{D6D5DC60-05AD-4347-A86E-D5A0F8B60547}" destId="{479C0D89-44E3-4A35-AB32-E7F406253049}" srcOrd="0" destOrd="0" presId="urn:microsoft.com/office/officeart/2005/8/layout/pList1"/>
    <dgm:cxn modelId="{F622369B-5FD1-4A75-AE7C-B2457D5B6DB6}" type="presOf" srcId="{54E8A8E4-07F9-4CA7-BBA1-DCE22506987E}" destId="{186EB655-EF5B-4EB7-810E-0A67BF74125F}" srcOrd="0" destOrd="0" presId="urn:microsoft.com/office/officeart/2005/8/layout/pList1"/>
    <dgm:cxn modelId="{C07EAAA3-0805-40F3-B4E5-C1AF6B84F800}" type="presOf" srcId="{69C1150D-7413-478A-80A8-ACCA5A0C4EE1}" destId="{D4AE8B5D-5939-4F15-9D0F-6CC7E94F62C3}" srcOrd="0" destOrd="0" presId="urn:microsoft.com/office/officeart/2005/8/layout/pList1"/>
    <dgm:cxn modelId="{4BC08BA5-938E-4C61-9356-C0BB82EE2116}" type="presOf" srcId="{363FA1B4-854B-4CBE-9BFD-23B46EA3F985}" destId="{0A4D1196-7F24-41F3-83AC-7A46F79D4AF8}" srcOrd="0" destOrd="0" presId="urn:microsoft.com/office/officeart/2005/8/layout/pList1"/>
    <dgm:cxn modelId="{925D35B5-773B-4179-A6BB-68FFF0FDBACF}" type="presOf" srcId="{E5F04B40-F521-43CB-85EE-CE728AFDF3B5}" destId="{A8B12B36-E27D-47C6-9000-CFA17A44FAF4}" srcOrd="0" destOrd="0" presId="urn:microsoft.com/office/officeart/2005/8/layout/pList1"/>
    <dgm:cxn modelId="{E2305DC4-D1F2-40BC-8BE1-CE02E76D58DC}" srcId="{84D8E704-F5EC-401B-A96D-322D59CDFDEB}" destId="{363FA1B4-854B-4CBE-9BFD-23B46EA3F985}" srcOrd="0" destOrd="0" parTransId="{01E4C34D-DCD0-40F0-8B45-EBC8EC6D9FDE}" sibTransId="{E5F04B40-F521-43CB-85EE-CE728AFDF3B5}"/>
    <dgm:cxn modelId="{F75E08CD-5FDA-4334-9CEF-2E0710BF8CA0}" type="presOf" srcId="{C14C7F37-3C81-4A7F-B441-242DD398AD2F}" destId="{16138DD5-AB96-44BD-AA08-E2AD7B0D1C1A}" srcOrd="0" destOrd="0" presId="urn:microsoft.com/office/officeart/2005/8/layout/pList1"/>
    <dgm:cxn modelId="{2032F5D3-3339-4434-9BD4-A1FC8F099A2D}" type="presOf" srcId="{69691C30-ECD1-4B7E-8581-1A4D42A2044B}" destId="{FC6C4B8A-BC7E-43D9-85E5-3FB2DB233AD1}" srcOrd="0" destOrd="0" presId="urn:microsoft.com/office/officeart/2005/8/layout/pList1"/>
    <dgm:cxn modelId="{7C9B74E2-3DB0-49AD-A4EA-B45878B7652D}" type="presOf" srcId="{16531C21-4905-470C-8F6F-EC654C12B0A5}" destId="{ED462D70-29A3-4D70-B352-E72B10C14196}" srcOrd="0" destOrd="0" presId="urn:microsoft.com/office/officeart/2005/8/layout/pList1"/>
    <dgm:cxn modelId="{64BA0ADF-6A70-449D-AEC9-BD37CE2549DC}" type="presParOf" srcId="{E1CEF5FE-6233-4A02-A898-399BDE8ABEE3}" destId="{21164168-BAE0-4838-8090-3AB5939B15D3}" srcOrd="0" destOrd="0" presId="urn:microsoft.com/office/officeart/2005/8/layout/pList1"/>
    <dgm:cxn modelId="{656BA085-040C-49D1-BE37-80601CAD4DB0}" type="presParOf" srcId="{21164168-BAE0-4838-8090-3AB5939B15D3}" destId="{721A6F61-1F8E-4128-9D26-B50E588BE1DD}" srcOrd="0" destOrd="0" presId="urn:microsoft.com/office/officeart/2005/8/layout/pList1"/>
    <dgm:cxn modelId="{1A0AEE12-AED0-4596-907D-602C8A6DCF84}" type="presParOf" srcId="{21164168-BAE0-4838-8090-3AB5939B15D3}" destId="{0A4D1196-7F24-41F3-83AC-7A46F79D4AF8}" srcOrd="1" destOrd="0" presId="urn:microsoft.com/office/officeart/2005/8/layout/pList1"/>
    <dgm:cxn modelId="{635B5FC5-285E-4211-A204-D9037826CA05}" type="presParOf" srcId="{E1CEF5FE-6233-4A02-A898-399BDE8ABEE3}" destId="{A8B12B36-E27D-47C6-9000-CFA17A44FAF4}" srcOrd="1" destOrd="0" presId="urn:microsoft.com/office/officeart/2005/8/layout/pList1"/>
    <dgm:cxn modelId="{511B80E9-8F80-457B-8CA4-C5D7F2AA1242}" type="presParOf" srcId="{E1CEF5FE-6233-4A02-A898-399BDE8ABEE3}" destId="{9322E71C-7A63-40E3-AE6A-A27366E395D0}" srcOrd="2" destOrd="0" presId="urn:microsoft.com/office/officeart/2005/8/layout/pList1"/>
    <dgm:cxn modelId="{584E8607-D56A-405D-8D29-ED15964E22A4}" type="presParOf" srcId="{9322E71C-7A63-40E3-AE6A-A27366E395D0}" destId="{D4CC8A21-8F66-4014-B461-557694A49852}" srcOrd="0" destOrd="0" presId="urn:microsoft.com/office/officeart/2005/8/layout/pList1"/>
    <dgm:cxn modelId="{D764D2BA-F086-4B05-BBF4-DB865323184A}" type="presParOf" srcId="{9322E71C-7A63-40E3-AE6A-A27366E395D0}" destId="{640E66DE-FEA9-448E-A576-1A224A455A55}" srcOrd="1" destOrd="0" presId="urn:microsoft.com/office/officeart/2005/8/layout/pList1"/>
    <dgm:cxn modelId="{79B317FC-5FD7-48CA-A729-BE9A8FFCCA9B}" type="presParOf" srcId="{E1CEF5FE-6233-4A02-A898-399BDE8ABEE3}" destId="{53FCD5A5-2C58-46B1-845D-D1EE972878CE}" srcOrd="3" destOrd="0" presId="urn:microsoft.com/office/officeart/2005/8/layout/pList1"/>
    <dgm:cxn modelId="{A229DB20-0A05-4BA1-B687-FE4E9E812868}" type="presParOf" srcId="{E1CEF5FE-6233-4A02-A898-399BDE8ABEE3}" destId="{B7EEA65B-3986-4BF7-8D8D-D2BD9016A7EA}" srcOrd="4" destOrd="0" presId="urn:microsoft.com/office/officeart/2005/8/layout/pList1"/>
    <dgm:cxn modelId="{FC5391A8-DCDD-4A8A-9E99-E42259D253BA}" type="presParOf" srcId="{B7EEA65B-3986-4BF7-8D8D-D2BD9016A7EA}" destId="{552B2852-5E60-4262-AA4E-519973D51637}" srcOrd="0" destOrd="0" presId="urn:microsoft.com/office/officeart/2005/8/layout/pList1"/>
    <dgm:cxn modelId="{D166D716-D8D9-4A38-8DD9-8E339D34FAE0}" type="presParOf" srcId="{B7EEA65B-3986-4BF7-8D8D-D2BD9016A7EA}" destId="{CF7FC006-F0F2-4CC7-A160-261DF003DB0C}" srcOrd="1" destOrd="0" presId="urn:microsoft.com/office/officeart/2005/8/layout/pList1"/>
    <dgm:cxn modelId="{9235D9F0-6164-4EED-9B48-21275407AFEE}" type="presParOf" srcId="{E1CEF5FE-6233-4A02-A898-399BDE8ABEE3}" destId="{186EB655-EF5B-4EB7-810E-0A67BF74125F}" srcOrd="5" destOrd="0" presId="urn:microsoft.com/office/officeart/2005/8/layout/pList1"/>
    <dgm:cxn modelId="{CC8BF7EA-036B-4F8E-BC63-57DAF777C54B}" type="presParOf" srcId="{E1CEF5FE-6233-4A02-A898-399BDE8ABEE3}" destId="{8D10E29D-49E7-4CC8-AE2A-AB2266E81367}" srcOrd="6" destOrd="0" presId="urn:microsoft.com/office/officeart/2005/8/layout/pList1"/>
    <dgm:cxn modelId="{FC82A4E2-7D79-4356-9C98-171D4044BE34}" type="presParOf" srcId="{8D10E29D-49E7-4CC8-AE2A-AB2266E81367}" destId="{0F37A2FB-7431-4C98-B423-EA3FA59AB8D4}" srcOrd="0" destOrd="0" presId="urn:microsoft.com/office/officeart/2005/8/layout/pList1"/>
    <dgm:cxn modelId="{4F4BE323-28EA-4EA9-89DC-0346D973BA66}" type="presParOf" srcId="{8D10E29D-49E7-4CC8-AE2A-AB2266E81367}" destId="{B529D931-C752-4C7D-8781-FDFCD493F1B1}" srcOrd="1" destOrd="0" presId="urn:microsoft.com/office/officeart/2005/8/layout/pList1"/>
    <dgm:cxn modelId="{8D153FE5-58C7-4684-87E3-06B35F3FD76F}" type="presParOf" srcId="{E1CEF5FE-6233-4A02-A898-399BDE8ABEE3}" destId="{16138DD5-AB96-44BD-AA08-E2AD7B0D1C1A}" srcOrd="7" destOrd="0" presId="urn:microsoft.com/office/officeart/2005/8/layout/pList1"/>
    <dgm:cxn modelId="{777CC76B-4D4A-4E15-B096-8CFCECA08C64}" type="presParOf" srcId="{E1CEF5FE-6233-4A02-A898-399BDE8ABEE3}" destId="{5CDF406E-E2FA-4FC7-B16B-53B53E3E6A02}" srcOrd="8" destOrd="0" presId="urn:microsoft.com/office/officeart/2005/8/layout/pList1"/>
    <dgm:cxn modelId="{742BE6A5-CEBF-4D62-B209-E4D85E1C267B}" type="presParOf" srcId="{5CDF406E-E2FA-4FC7-B16B-53B53E3E6A02}" destId="{DA6C41F9-D3C7-4443-BE83-5CA25B525A20}" srcOrd="0" destOrd="0" presId="urn:microsoft.com/office/officeart/2005/8/layout/pList1"/>
    <dgm:cxn modelId="{5A5C065A-DDCD-498E-B7E7-323B660026F7}" type="presParOf" srcId="{5CDF406E-E2FA-4FC7-B16B-53B53E3E6A02}" destId="{0CDD5E30-B6B5-4A38-89EE-B272804DB265}" srcOrd="1" destOrd="0" presId="urn:microsoft.com/office/officeart/2005/8/layout/pList1"/>
    <dgm:cxn modelId="{865327A6-63C8-4549-B192-2E258CC075C7}" type="presParOf" srcId="{E1CEF5FE-6233-4A02-A898-399BDE8ABEE3}" destId="{FC72E07D-DEB9-40E8-9ABA-57FE6E744286}" srcOrd="9" destOrd="0" presId="urn:microsoft.com/office/officeart/2005/8/layout/pList1"/>
    <dgm:cxn modelId="{49925FC1-EFE7-4A60-9896-93C7FFEC353E}" type="presParOf" srcId="{E1CEF5FE-6233-4A02-A898-399BDE8ABEE3}" destId="{A0901839-0E5B-47B5-A6C4-A2A044EE80C2}" srcOrd="10" destOrd="0" presId="urn:microsoft.com/office/officeart/2005/8/layout/pList1"/>
    <dgm:cxn modelId="{96281430-C408-4B9A-9A88-E9669440A72F}" type="presParOf" srcId="{A0901839-0E5B-47B5-A6C4-A2A044EE80C2}" destId="{34814475-A754-4C77-964A-592A1793CEF7}" srcOrd="0" destOrd="0" presId="urn:microsoft.com/office/officeart/2005/8/layout/pList1"/>
    <dgm:cxn modelId="{3E4254A2-38B0-4313-ACD2-6B376B02AD24}" type="presParOf" srcId="{A0901839-0E5B-47B5-A6C4-A2A044EE80C2}" destId="{FC6C4B8A-BC7E-43D9-85E5-3FB2DB233AD1}" srcOrd="1" destOrd="0" presId="urn:microsoft.com/office/officeart/2005/8/layout/pList1"/>
    <dgm:cxn modelId="{AF9104D4-CFBF-49FE-81C7-616B89397561}" type="presParOf" srcId="{E1CEF5FE-6233-4A02-A898-399BDE8ABEE3}" destId="{4F903511-FAB2-42D8-94F7-766F31E88ED5}" srcOrd="11" destOrd="0" presId="urn:microsoft.com/office/officeart/2005/8/layout/pList1"/>
    <dgm:cxn modelId="{A65F5E30-596D-40EE-980E-13BA190D312E}" type="presParOf" srcId="{E1CEF5FE-6233-4A02-A898-399BDE8ABEE3}" destId="{7CF76491-4617-47F0-AD21-3301869403DC}" srcOrd="12" destOrd="0" presId="urn:microsoft.com/office/officeart/2005/8/layout/pList1"/>
    <dgm:cxn modelId="{E8EBC55F-4364-4195-B2A9-389D053FB989}" type="presParOf" srcId="{7CF76491-4617-47F0-AD21-3301869403DC}" destId="{8B11AF35-27DD-467E-BEBD-31B60B296B91}" srcOrd="0" destOrd="0" presId="urn:microsoft.com/office/officeart/2005/8/layout/pList1"/>
    <dgm:cxn modelId="{C300556F-9142-4841-8D3D-8E03785A121A}" type="presParOf" srcId="{7CF76491-4617-47F0-AD21-3301869403DC}" destId="{6162DB2E-9328-4E15-8520-070064E9F65D}" srcOrd="1" destOrd="0" presId="urn:microsoft.com/office/officeart/2005/8/layout/pList1"/>
    <dgm:cxn modelId="{05C6EF9C-9EEA-478D-A274-D274A6C94BB6}" type="presParOf" srcId="{E1CEF5FE-6233-4A02-A898-399BDE8ABEE3}" destId="{E182EE8E-36E3-4239-B3E9-94C809EB9D1F}" srcOrd="13" destOrd="0" presId="urn:microsoft.com/office/officeart/2005/8/layout/pList1"/>
    <dgm:cxn modelId="{1BC6FA5D-502E-4A1F-BF2D-2BF27F4D48E4}" type="presParOf" srcId="{E1CEF5FE-6233-4A02-A898-399BDE8ABEE3}" destId="{A104978B-1655-472C-815D-68CAE82808AB}" srcOrd="14" destOrd="0" presId="urn:microsoft.com/office/officeart/2005/8/layout/pList1"/>
    <dgm:cxn modelId="{F1162B5C-9A4F-44C6-97E4-29BF3144370E}" type="presParOf" srcId="{A104978B-1655-472C-815D-68CAE82808AB}" destId="{7C417593-AF25-431B-B1CE-C283000B7289}" srcOrd="0" destOrd="0" presId="urn:microsoft.com/office/officeart/2005/8/layout/pList1"/>
    <dgm:cxn modelId="{59FF6490-D1CF-41E7-A947-2440D1AB1F47}" type="presParOf" srcId="{A104978B-1655-472C-815D-68CAE82808AB}" destId="{479C0D89-44E3-4A35-AB32-E7F406253049}" srcOrd="1" destOrd="0" presId="urn:microsoft.com/office/officeart/2005/8/layout/pList1"/>
    <dgm:cxn modelId="{9173987A-25BE-47D7-80A9-9A498ADF3AEA}" type="presParOf" srcId="{E1CEF5FE-6233-4A02-A898-399BDE8ABEE3}" destId="{1A45C828-68C3-4AD5-80E5-58CBF59C599E}" srcOrd="15" destOrd="0" presId="urn:microsoft.com/office/officeart/2005/8/layout/pList1"/>
    <dgm:cxn modelId="{2B0637C9-3D56-4303-AEA8-03F03403BFCA}" type="presParOf" srcId="{E1CEF5FE-6233-4A02-A898-399BDE8ABEE3}" destId="{43B38FA5-8BCC-4281-98D9-A37F72D05D13}" srcOrd="16" destOrd="0" presId="urn:microsoft.com/office/officeart/2005/8/layout/pList1"/>
    <dgm:cxn modelId="{22B112E0-6522-4732-B1AA-AC36AC0CB5D3}" type="presParOf" srcId="{43B38FA5-8BCC-4281-98D9-A37F72D05D13}" destId="{69E719E3-D5E6-4C64-A650-8B5E68E80417}" srcOrd="0" destOrd="0" presId="urn:microsoft.com/office/officeart/2005/8/layout/pList1"/>
    <dgm:cxn modelId="{8C2B0681-FC00-4C47-9ADF-5732653CDCD2}" type="presParOf" srcId="{43B38FA5-8BCC-4281-98D9-A37F72D05D13}" destId="{553233F7-4800-418B-A0E7-0EABD9FB856D}" srcOrd="1" destOrd="0" presId="urn:microsoft.com/office/officeart/2005/8/layout/pList1"/>
    <dgm:cxn modelId="{6AA71626-9158-4F01-90BC-3B5B8A783DFE}" type="presParOf" srcId="{E1CEF5FE-6233-4A02-A898-399BDE8ABEE3}" destId="{D4AE8B5D-5939-4F15-9D0F-6CC7E94F62C3}" srcOrd="17" destOrd="0" presId="urn:microsoft.com/office/officeart/2005/8/layout/pList1"/>
    <dgm:cxn modelId="{951C5822-81D6-4685-A3A2-17B27F545F1C}" type="presParOf" srcId="{E1CEF5FE-6233-4A02-A898-399BDE8ABEE3}" destId="{0046BF04-224D-4475-9C5B-6B8130914FB2}" srcOrd="18" destOrd="0" presId="urn:microsoft.com/office/officeart/2005/8/layout/pList1"/>
    <dgm:cxn modelId="{454C02A5-AE51-4E23-9BB9-F7DC472FA3F7}" type="presParOf" srcId="{0046BF04-224D-4475-9C5B-6B8130914FB2}" destId="{9DB288CE-C5B8-4AE0-B8E4-29A33445FEAB}" srcOrd="0" destOrd="0" presId="urn:microsoft.com/office/officeart/2005/8/layout/pList1"/>
    <dgm:cxn modelId="{3D13DA3F-CA5E-4074-A913-B590FC4F1603}" type="presParOf" srcId="{0046BF04-224D-4475-9C5B-6B8130914FB2}" destId="{ED462D70-29A3-4D70-B352-E72B10C14196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C900015-16B6-4400-B127-07365B86B505}" type="doc">
      <dgm:prSet loTypeId="urn:microsoft.com/office/officeart/2005/8/layout/h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E"/>
        </a:p>
      </dgm:t>
    </dgm:pt>
    <dgm:pt modelId="{670A38C6-6DF5-4DF8-833E-65453506E250}">
      <dgm:prSet phldrT="[Text]"/>
      <dgm:spPr/>
      <dgm:t>
        <a:bodyPr/>
        <a:lstStyle/>
        <a:p>
          <a:endParaRPr lang="en-IE" dirty="0"/>
        </a:p>
      </dgm:t>
    </dgm:pt>
    <dgm:pt modelId="{47E75226-F56A-4A6A-A21B-5C24E8AD8DEE}" type="parTrans" cxnId="{656F97C9-468A-444C-AC72-79105F303DD0}">
      <dgm:prSet/>
      <dgm:spPr/>
      <dgm:t>
        <a:bodyPr/>
        <a:lstStyle/>
        <a:p>
          <a:endParaRPr lang="en-IE"/>
        </a:p>
      </dgm:t>
    </dgm:pt>
    <dgm:pt modelId="{07F83E4C-407B-45BB-9510-396F624A5A25}" type="sibTrans" cxnId="{656F97C9-468A-444C-AC72-79105F303DD0}">
      <dgm:prSet/>
      <dgm:spPr/>
      <dgm:t>
        <a:bodyPr/>
        <a:lstStyle/>
        <a:p>
          <a:endParaRPr lang="en-IE"/>
        </a:p>
      </dgm:t>
    </dgm:pt>
    <dgm:pt modelId="{34443835-6A39-4693-B8FC-DDC1EDB33331}">
      <dgm:prSet phldrT="[Text]"/>
      <dgm:spPr/>
      <dgm:t>
        <a:bodyPr/>
        <a:lstStyle/>
        <a:p>
          <a:r>
            <a:rPr lang="en-IE" b="0" i="0" u="none" dirty="0"/>
            <a:t>Late </a:t>
          </a:r>
          <a:r>
            <a:rPr lang="en-IE" b="0" i="0" u="none" dirty="0" err="1"/>
            <a:t>Late</a:t>
          </a:r>
          <a:r>
            <a:rPr lang="en-IE" b="0" i="0" u="none" dirty="0"/>
            <a:t> Show, London</a:t>
          </a:r>
          <a:endParaRPr lang="en-IE" dirty="0"/>
        </a:p>
      </dgm:t>
    </dgm:pt>
    <dgm:pt modelId="{8BD64C76-753A-4A48-8257-C1613837280B}" type="parTrans" cxnId="{B16F2146-9782-4DFE-A775-D2D2DC23D022}">
      <dgm:prSet/>
      <dgm:spPr/>
      <dgm:t>
        <a:bodyPr/>
        <a:lstStyle/>
        <a:p>
          <a:endParaRPr lang="en-IE"/>
        </a:p>
      </dgm:t>
    </dgm:pt>
    <dgm:pt modelId="{C84715FD-92F4-4845-955A-7D954C2FA4C3}" type="sibTrans" cxnId="{B16F2146-9782-4DFE-A775-D2D2DC23D022}">
      <dgm:prSet/>
      <dgm:spPr/>
      <dgm:t>
        <a:bodyPr/>
        <a:lstStyle/>
        <a:p>
          <a:endParaRPr lang="en-IE"/>
        </a:p>
      </dgm:t>
    </dgm:pt>
    <dgm:pt modelId="{E9BE8D7F-CBF1-4371-A671-0E65E04D4167}">
      <dgm:prSet phldrT="[Text]"/>
      <dgm:spPr/>
      <dgm:t>
        <a:bodyPr/>
        <a:lstStyle/>
        <a:p>
          <a:endParaRPr lang="en-IE" dirty="0"/>
        </a:p>
      </dgm:t>
    </dgm:pt>
    <dgm:pt modelId="{293C1922-9A13-4B7E-9148-C20D21D24F06}" type="parTrans" cxnId="{C4F6C8CF-515D-4CF6-A0BC-B488722AFC50}">
      <dgm:prSet/>
      <dgm:spPr/>
      <dgm:t>
        <a:bodyPr/>
        <a:lstStyle/>
        <a:p>
          <a:endParaRPr lang="en-IE"/>
        </a:p>
      </dgm:t>
    </dgm:pt>
    <dgm:pt modelId="{3E6D850C-E668-4C4A-8660-9C8477853B3E}" type="sibTrans" cxnId="{C4F6C8CF-515D-4CF6-A0BC-B488722AFC50}">
      <dgm:prSet/>
      <dgm:spPr/>
      <dgm:t>
        <a:bodyPr/>
        <a:lstStyle/>
        <a:p>
          <a:endParaRPr lang="en-IE"/>
        </a:p>
      </dgm:t>
    </dgm:pt>
    <dgm:pt modelId="{B1D64FC8-9F21-4BF7-B98E-7B9DAD35C504}">
      <dgm:prSet phldrT="[Text]"/>
      <dgm:spPr/>
      <dgm:t>
        <a:bodyPr/>
        <a:lstStyle/>
        <a:p>
          <a:r>
            <a:rPr lang="en-IE" b="0" i="0" u="none" dirty="0"/>
            <a:t>Coronation Street</a:t>
          </a:r>
          <a:endParaRPr lang="en-IE" dirty="0"/>
        </a:p>
      </dgm:t>
    </dgm:pt>
    <dgm:pt modelId="{0C6CD8A6-C31D-4306-9B0C-AB57B2380631}" type="parTrans" cxnId="{391DB980-AA42-46CF-8B04-1FD44F8A5806}">
      <dgm:prSet/>
      <dgm:spPr/>
      <dgm:t>
        <a:bodyPr/>
        <a:lstStyle/>
        <a:p>
          <a:endParaRPr lang="en-IE"/>
        </a:p>
      </dgm:t>
    </dgm:pt>
    <dgm:pt modelId="{C4311D8C-B628-4785-81AA-6697EC54A052}" type="sibTrans" cxnId="{391DB980-AA42-46CF-8B04-1FD44F8A5806}">
      <dgm:prSet/>
      <dgm:spPr/>
      <dgm:t>
        <a:bodyPr/>
        <a:lstStyle/>
        <a:p>
          <a:endParaRPr lang="en-IE"/>
        </a:p>
      </dgm:t>
    </dgm:pt>
    <dgm:pt modelId="{E3B4451D-5449-4C3F-AC6D-F1F54B3E814A}">
      <dgm:prSet phldrT="[Text]"/>
      <dgm:spPr/>
      <dgm:t>
        <a:bodyPr/>
        <a:lstStyle/>
        <a:p>
          <a:endParaRPr lang="en-IE" dirty="0"/>
        </a:p>
      </dgm:t>
    </dgm:pt>
    <dgm:pt modelId="{404C1C48-4DE5-484B-A99F-5E89276BE796}" type="parTrans" cxnId="{286734A9-84F0-4B0E-B7A1-CFD6F61A72ED}">
      <dgm:prSet/>
      <dgm:spPr/>
      <dgm:t>
        <a:bodyPr/>
        <a:lstStyle/>
        <a:p>
          <a:endParaRPr lang="en-IE"/>
        </a:p>
      </dgm:t>
    </dgm:pt>
    <dgm:pt modelId="{C6464228-EBC7-4E7A-B3C2-F25CD7708D55}" type="sibTrans" cxnId="{286734A9-84F0-4B0E-B7A1-CFD6F61A72ED}">
      <dgm:prSet/>
      <dgm:spPr/>
      <dgm:t>
        <a:bodyPr/>
        <a:lstStyle/>
        <a:p>
          <a:endParaRPr lang="en-IE"/>
        </a:p>
      </dgm:t>
    </dgm:pt>
    <dgm:pt modelId="{ACA67397-5B1B-44DB-BEBD-EFE3C0844FB5}">
      <dgm:prSet phldrT="[Text]"/>
      <dgm:spPr/>
      <dgm:t>
        <a:bodyPr/>
        <a:lstStyle/>
        <a:p>
          <a:r>
            <a:rPr lang="en-IE" b="0" i="0" u="none" dirty="0"/>
            <a:t>Live Renault Super Sunday Liverpool V Man City</a:t>
          </a:r>
          <a:endParaRPr lang="en-IE" dirty="0"/>
        </a:p>
      </dgm:t>
    </dgm:pt>
    <dgm:pt modelId="{31DC3474-296F-4730-B378-333F086B5EF7}" type="parTrans" cxnId="{3C8FD18D-4577-4172-9557-2B8554A84B22}">
      <dgm:prSet/>
      <dgm:spPr/>
      <dgm:t>
        <a:bodyPr/>
        <a:lstStyle/>
        <a:p>
          <a:endParaRPr lang="en-IE"/>
        </a:p>
      </dgm:t>
    </dgm:pt>
    <dgm:pt modelId="{8CC25F59-61E1-447D-9D66-922424EEA22A}" type="sibTrans" cxnId="{3C8FD18D-4577-4172-9557-2B8554A84B22}">
      <dgm:prSet/>
      <dgm:spPr/>
      <dgm:t>
        <a:bodyPr/>
        <a:lstStyle/>
        <a:p>
          <a:endParaRPr lang="en-IE"/>
        </a:p>
      </dgm:t>
    </dgm:pt>
    <dgm:pt modelId="{31EE88B5-E4AF-4A89-A784-21EF05B96C93}">
      <dgm:prSet phldrT="[Text]"/>
      <dgm:spPr/>
      <dgm:t>
        <a:bodyPr/>
        <a:lstStyle/>
        <a:p>
          <a:endParaRPr lang="en-IE" dirty="0"/>
        </a:p>
      </dgm:t>
    </dgm:pt>
    <dgm:pt modelId="{CB64E1FD-DFCF-4B80-9280-EE145B086E5C}" type="parTrans" cxnId="{F1F5F7C4-FFBD-4F98-8A3B-63588EE7FB09}">
      <dgm:prSet/>
      <dgm:spPr/>
      <dgm:t>
        <a:bodyPr/>
        <a:lstStyle/>
        <a:p>
          <a:endParaRPr lang="en-IE"/>
        </a:p>
      </dgm:t>
    </dgm:pt>
    <dgm:pt modelId="{BC148557-EB2C-4854-9594-B542359D52BC}" type="sibTrans" cxnId="{F1F5F7C4-FFBD-4F98-8A3B-63588EE7FB09}">
      <dgm:prSet/>
      <dgm:spPr/>
      <dgm:t>
        <a:bodyPr/>
        <a:lstStyle/>
        <a:p>
          <a:endParaRPr lang="en-IE"/>
        </a:p>
      </dgm:t>
    </dgm:pt>
    <dgm:pt modelId="{820A4A1A-2C7C-4682-BED4-6B43FABB5485}">
      <dgm:prSet/>
      <dgm:spPr/>
      <dgm:t>
        <a:bodyPr/>
        <a:lstStyle/>
        <a:p>
          <a:r>
            <a:rPr lang="en-IE" b="0" i="0" u="none"/>
            <a:t>RTE News: Nine O'clock</a:t>
          </a:r>
          <a:endParaRPr lang="en-IE"/>
        </a:p>
      </dgm:t>
    </dgm:pt>
    <dgm:pt modelId="{9EA46E1F-93B2-462F-8289-D705EAAA43FD}" type="parTrans" cxnId="{A1580940-4570-4B46-A356-CA7CADC0FEC5}">
      <dgm:prSet/>
      <dgm:spPr/>
      <dgm:t>
        <a:bodyPr/>
        <a:lstStyle/>
        <a:p>
          <a:endParaRPr lang="en-IE"/>
        </a:p>
      </dgm:t>
    </dgm:pt>
    <dgm:pt modelId="{CB8607F5-A73A-48C9-88B7-C590DC3122D3}" type="sibTrans" cxnId="{A1580940-4570-4B46-A356-CA7CADC0FEC5}">
      <dgm:prSet/>
      <dgm:spPr/>
      <dgm:t>
        <a:bodyPr/>
        <a:lstStyle/>
        <a:p>
          <a:endParaRPr lang="en-IE"/>
        </a:p>
      </dgm:t>
    </dgm:pt>
    <dgm:pt modelId="{16F94A80-2A6E-4D68-8E53-BFAB8FF1665D}">
      <dgm:prSet/>
      <dgm:spPr/>
      <dgm:t>
        <a:bodyPr/>
        <a:lstStyle/>
        <a:p>
          <a:r>
            <a:rPr lang="en-IE" b="0" i="0" u="none"/>
            <a:t>Late Late Show, The</a:t>
          </a:r>
          <a:endParaRPr lang="en-IE"/>
        </a:p>
      </dgm:t>
    </dgm:pt>
    <dgm:pt modelId="{5039CDDD-DA27-4EA1-82BD-9EB6D32F1128}" type="parTrans" cxnId="{5AD23887-6E8C-4411-A52C-304096978CE7}">
      <dgm:prSet/>
      <dgm:spPr/>
      <dgm:t>
        <a:bodyPr/>
        <a:lstStyle/>
        <a:p>
          <a:endParaRPr lang="en-IE"/>
        </a:p>
      </dgm:t>
    </dgm:pt>
    <dgm:pt modelId="{A48CEA3F-3575-4592-B689-179E62CF7D7E}" type="sibTrans" cxnId="{5AD23887-6E8C-4411-A52C-304096978CE7}">
      <dgm:prSet/>
      <dgm:spPr/>
      <dgm:t>
        <a:bodyPr/>
        <a:lstStyle/>
        <a:p>
          <a:endParaRPr lang="en-IE"/>
        </a:p>
      </dgm:t>
    </dgm:pt>
    <dgm:pt modelId="{C3056EA7-800B-4DA6-B2A7-0E4F499D2287}">
      <dgm:prSet/>
      <dgm:spPr/>
      <dgm:t>
        <a:bodyPr/>
        <a:lstStyle/>
        <a:p>
          <a:r>
            <a:rPr lang="en-IE" b="0" i="0" u="none"/>
            <a:t>Reeling In The Years</a:t>
          </a:r>
          <a:endParaRPr lang="en-IE"/>
        </a:p>
      </dgm:t>
    </dgm:pt>
    <dgm:pt modelId="{F4BC42F0-04E2-4E92-B829-2853C9BEB07F}" type="parTrans" cxnId="{664B194B-2E7F-45FE-96CD-1EDAAFC128C0}">
      <dgm:prSet/>
      <dgm:spPr/>
      <dgm:t>
        <a:bodyPr/>
        <a:lstStyle/>
        <a:p>
          <a:endParaRPr lang="en-IE"/>
        </a:p>
      </dgm:t>
    </dgm:pt>
    <dgm:pt modelId="{E2B3F328-3975-4037-978B-45B719256E39}" type="sibTrans" cxnId="{664B194B-2E7F-45FE-96CD-1EDAAFC128C0}">
      <dgm:prSet/>
      <dgm:spPr/>
      <dgm:t>
        <a:bodyPr/>
        <a:lstStyle/>
        <a:p>
          <a:endParaRPr lang="en-IE"/>
        </a:p>
      </dgm:t>
    </dgm:pt>
    <dgm:pt modelId="{8D3BE888-5336-4C72-9930-EC0212534BCD}">
      <dgm:prSet/>
      <dgm:spPr/>
      <dgm:t>
        <a:bodyPr/>
        <a:lstStyle/>
        <a:p>
          <a:r>
            <a:rPr lang="en-IE" b="0" i="0" u="none" dirty="0"/>
            <a:t>Prime Time - The Presidential Debate</a:t>
          </a:r>
          <a:endParaRPr lang="en-IE" dirty="0"/>
        </a:p>
      </dgm:t>
    </dgm:pt>
    <dgm:pt modelId="{9437E26D-02EE-4DF4-9312-7983BC2AA965}" type="parTrans" cxnId="{B3033789-C171-4458-BCFD-853DA66F1C63}">
      <dgm:prSet/>
      <dgm:spPr/>
      <dgm:t>
        <a:bodyPr/>
        <a:lstStyle/>
        <a:p>
          <a:endParaRPr lang="en-IE"/>
        </a:p>
      </dgm:t>
    </dgm:pt>
    <dgm:pt modelId="{165E7B1F-D8FD-457E-BE8B-FBC9487B91EB}" type="sibTrans" cxnId="{B3033789-C171-4458-BCFD-853DA66F1C63}">
      <dgm:prSet/>
      <dgm:spPr/>
      <dgm:t>
        <a:bodyPr/>
        <a:lstStyle/>
        <a:p>
          <a:endParaRPr lang="en-IE"/>
        </a:p>
      </dgm:t>
    </dgm:pt>
    <dgm:pt modelId="{D71CB496-F65A-475A-BE67-D55531D30C0F}">
      <dgm:prSet/>
      <dgm:spPr/>
      <dgm:t>
        <a:bodyPr/>
        <a:lstStyle/>
        <a:p>
          <a:r>
            <a:rPr lang="en-IE" b="0" i="0" u="none" dirty="0"/>
            <a:t>Pat Kenny Big Debate</a:t>
          </a:r>
          <a:endParaRPr lang="en-IE" dirty="0"/>
        </a:p>
      </dgm:t>
    </dgm:pt>
    <dgm:pt modelId="{EF26D637-05C9-45E8-89C7-88596A20CA8F}" type="parTrans" cxnId="{1E7B53AF-C1D2-40B0-8848-2247CF2FC0C8}">
      <dgm:prSet/>
      <dgm:spPr/>
      <dgm:t>
        <a:bodyPr/>
        <a:lstStyle/>
        <a:p>
          <a:endParaRPr lang="en-IE"/>
        </a:p>
      </dgm:t>
    </dgm:pt>
    <dgm:pt modelId="{DED10E39-8ED7-4BE2-B585-7C3FD6E97E45}" type="sibTrans" cxnId="{1E7B53AF-C1D2-40B0-8848-2247CF2FC0C8}">
      <dgm:prSet/>
      <dgm:spPr/>
      <dgm:t>
        <a:bodyPr/>
        <a:lstStyle/>
        <a:p>
          <a:endParaRPr lang="en-IE"/>
        </a:p>
      </dgm:t>
    </dgm:pt>
    <dgm:pt modelId="{D60A99E0-AC01-4035-B1AE-1C5E1994267D}">
      <dgm:prSet/>
      <dgm:spPr/>
      <dgm:t>
        <a:bodyPr/>
        <a:lstStyle/>
        <a:p>
          <a:r>
            <a:rPr lang="en-IE" b="0" i="0" u="none" dirty="0"/>
            <a:t>Emmerdale</a:t>
          </a:r>
          <a:endParaRPr lang="en-IE" dirty="0"/>
        </a:p>
      </dgm:t>
    </dgm:pt>
    <dgm:pt modelId="{1C675D62-5351-4A54-9107-25E0A02D826D}" type="parTrans" cxnId="{A2562B5A-2324-472D-A240-F19B99FE6149}">
      <dgm:prSet/>
      <dgm:spPr/>
      <dgm:t>
        <a:bodyPr/>
        <a:lstStyle/>
        <a:p>
          <a:endParaRPr lang="en-IE"/>
        </a:p>
      </dgm:t>
    </dgm:pt>
    <dgm:pt modelId="{6A46CC58-7101-4355-A38D-1497771ABB19}" type="sibTrans" cxnId="{A2562B5A-2324-472D-A240-F19B99FE6149}">
      <dgm:prSet/>
      <dgm:spPr/>
      <dgm:t>
        <a:bodyPr/>
        <a:lstStyle/>
        <a:p>
          <a:endParaRPr lang="en-IE"/>
        </a:p>
      </dgm:t>
    </dgm:pt>
    <dgm:pt modelId="{9C570A7D-CC00-41CF-B2D0-5357081A38F8}">
      <dgm:prSet/>
      <dgm:spPr/>
      <dgm:t>
        <a:bodyPr/>
        <a:lstStyle/>
        <a:p>
          <a:r>
            <a:rPr lang="en-IE" b="0" i="0" u="none" dirty="0"/>
            <a:t>The </a:t>
          </a:r>
          <a:r>
            <a:rPr lang="en-IE" b="0" i="0" u="none" dirty="0" err="1"/>
            <a:t>Xfactor</a:t>
          </a:r>
          <a:endParaRPr lang="en-IE" dirty="0"/>
        </a:p>
      </dgm:t>
    </dgm:pt>
    <dgm:pt modelId="{CD5287D5-160A-4093-B71C-73EEBC239DF3}" type="parTrans" cxnId="{9A3D8E7B-8F00-409E-ABE4-C12EF5C71CE9}">
      <dgm:prSet/>
      <dgm:spPr/>
      <dgm:t>
        <a:bodyPr/>
        <a:lstStyle/>
        <a:p>
          <a:endParaRPr lang="en-IE"/>
        </a:p>
      </dgm:t>
    </dgm:pt>
    <dgm:pt modelId="{C04AEFC1-1463-4D52-8181-AEB6B8800B6A}" type="sibTrans" cxnId="{9A3D8E7B-8F00-409E-ABE4-C12EF5C71CE9}">
      <dgm:prSet/>
      <dgm:spPr/>
      <dgm:t>
        <a:bodyPr/>
        <a:lstStyle/>
        <a:p>
          <a:endParaRPr lang="en-IE"/>
        </a:p>
      </dgm:t>
    </dgm:pt>
    <dgm:pt modelId="{3A5099A4-CDC3-4652-951F-917445026820}">
      <dgm:prSet phldrT="[Text]"/>
      <dgm:spPr/>
      <dgm:t>
        <a:bodyPr/>
        <a:lstStyle/>
        <a:p>
          <a:r>
            <a:rPr lang="en-IE" dirty="0" err="1"/>
            <a:t>Googlebox</a:t>
          </a:r>
          <a:r>
            <a:rPr lang="en-IE" dirty="0"/>
            <a:t> Ireland</a:t>
          </a:r>
        </a:p>
      </dgm:t>
    </dgm:pt>
    <dgm:pt modelId="{28E304CF-BBDB-4A47-915D-F495D188515D}" type="parTrans" cxnId="{26C59837-B117-4382-BEE6-39077FDDC8E2}">
      <dgm:prSet/>
      <dgm:spPr/>
      <dgm:t>
        <a:bodyPr/>
        <a:lstStyle/>
        <a:p>
          <a:endParaRPr lang="en-IE"/>
        </a:p>
      </dgm:t>
    </dgm:pt>
    <dgm:pt modelId="{F233D26B-6143-4B8B-AF6E-6695A4FF25FA}" type="sibTrans" cxnId="{26C59837-B117-4382-BEE6-39077FDDC8E2}">
      <dgm:prSet/>
      <dgm:spPr/>
      <dgm:t>
        <a:bodyPr/>
        <a:lstStyle/>
        <a:p>
          <a:endParaRPr lang="en-IE"/>
        </a:p>
      </dgm:t>
    </dgm:pt>
    <dgm:pt modelId="{B8222CBB-6C6D-48BB-9FCE-DA8B6FD2F6CC}">
      <dgm:prSet/>
      <dgm:spPr/>
      <dgm:t>
        <a:bodyPr/>
        <a:lstStyle/>
        <a:p>
          <a:r>
            <a:rPr lang="en-IE" b="0" i="0" u="none" dirty="0"/>
            <a:t>Live MNF: Spurs V Man City</a:t>
          </a:r>
          <a:endParaRPr lang="en-IE" dirty="0"/>
        </a:p>
      </dgm:t>
    </dgm:pt>
    <dgm:pt modelId="{9641ECBF-CDCA-44E5-8E52-4396C24A93B0}" type="parTrans" cxnId="{2E16A903-38F7-444E-A0F3-B3DEF221F898}">
      <dgm:prSet/>
      <dgm:spPr/>
      <dgm:t>
        <a:bodyPr/>
        <a:lstStyle/>
        <a:p>
          <a:endParaRPr lang="en-IE"/>
        </a:p>
      </dgm:t>
    </dgm:pt>
    <dgm:pt modelId="{A0D08F34-6B7B-4CB8-A36E-16D6D39D9203}" type="sibTrans" cxnId="{2E16A903-38F7-444E-A0F3-B3DEF221F898}">
      <dgm:prSet/>
      <dgm:spPr/>
      <dgm:t>
        <a:bodyPr/>
        <a:lstStyle/>
        <a:p>
          <a:endParaRPr lang="en-IE"/>
        </a:p>
      </dgm:t>
    </dgm:pt>
    <dgm:pt modelId="{49B49A47-455B-4D83-AABC-550FEEC1157C}">
      <dgm:prSet/>
      <dgm:spPr/>
      <dgm:t>
        <a:bodyPr/>
        <a:lstStyle/>
        <a:p>
          <a:r>
            <a:rPr lang="en-IE" b="0" i="0" u="none" dirty="0"/>
            <a:t>Live UEFA Nations League: ROI V Wales</a:t>
          </a:r>
          <a:endParaRPr lang="en-IE" dirty="0"/>
        </a:p>
      </dgm:t>
    </dgm:pt>
    <dgm:pt modelId="{60D1D8C1-B0F0-4E32-8A68-BE5BE187F81F}" type="parTrans" cxnId="{ED8B5555-0FB7-4178-B5B7-718545A38698}">
      <dgm:prSet/>
      <dgm:spPr/>
      <dgm:t>
        <a:bodyPr/>
        <a:lstStyle/>
        <a:p>
          <a:endParaRPr lang="en-IE"/>
        </a:p>
      </dgm:t>
    </dgm:pt>
    <dgm:pt modelId="{8AE9CFC3-61BE-4913-8D61-FCED32BEF0E2}" type="sibTrans" cxnId="{ED8B5555-0FB7-4178-B5B7-718545A38698}">
      <dgm:prSet/>
      <dgm:spPr/>
      <dgm:t>
        <a:bodyPr/>
        <a:lstStyle/>
        <a:p>
          <a:endParaRPr lang="en-IE"/>
        </a:p>
      </dgm:t>
    </dgm:pt>
    <dgm:pt modelId="{63D14668-E39A-4170-849E-7A3C49647F82}">
      <dgm:prSet/>
      <dgm:spPr/>
      <dgm:t>
        <a:bodyPr/>
        <a:lstStyle/>
        <a:p>
          <a:r>
            <a:rPr lang="en-IE" b="0" i="0" u="none" dirty="0"/>
            <a:t>A League of Their Own</a:t>
          </a:r>
          <a:endParaRPr lang="en-IE" dirty="0"/>
        </a:p>
      </dgm:t>
    </dgm:pt>
    <dgm:pt modelId="{C86031A7-8684-437F-A2F4-FC41F26A8729}" type="parTrans" cxnId="{3FA80807-EB33-4583-A7CE-88A7242941EB}">
      <dgm:prSet/>
      <dgm:spPr/>
      <dgm:t>
        <a:bodyPr/>
        <a:lstStyle/>
        <a:p>
          <a:endParaRPr lang="en-IE"/>
        </a:p>
      </dgm:t>
    </dgm:pt>
    <dgm:pt modelId="{368A729E-07C9-4AFF-8F48-9C9ACF0838A2}" type="sibTrans" cxnId="{3FA80807-EB33-4583-A7CE-88A7242941EB}">
      <dgm:prSet/>
      <dgm:spPr/>
      <dgm:t>
        <a:bodyPr/>
        <a:lstStyle/>
        <a:p>
          <a:endParaRPr lang="en-IE"/>
        </a:p>
      </dgm:t>
    </dgm:pt>
    <dgm:pt modelId="{786FFFEA-A39D-43E5-8C5D-7A27BE7C174F}">
      <dgm:prSet/>
      <dgm:spPr/>
      <dgm:t>
        <a:bodyPr/>
        <a:lstStyle/>
        <a:p>
          <a:r>
            <a:rPr lang="en-IE" b="0" i="0" u="none" dirty="0"/>
            <a:t>A Discovery of Witches</a:t>
          </a:r>
          <a:endParaRPr lang="en-IE" dirty="0"/>
        </a:p>
      </dgm:t>
    </dgm:pt>
    <dgm:pt modelId="{F72D21D7-E718-4D1F-8ABC-0EA53665D0A7}" type="parTrans" cxnId="{64FA0D09-CABC-4CE5-89B6-E7D8719F7CBA}">
      <dgm:prSet/>
      <dgm:spPr/>
      <dgm:t>
        <a:bodyPr/>
        <a:lstStyle/>
        <a:p>
          <a:endParaRPr lang="en-IE"/>
        </a:p>
      </dgm:t>
    </dgm:pt>
    <dgm:pt modelId="{4652F932-4BE0-4C03-A228-64215BEB288F}" type="sibTrans" cxnId="{64FA0D09-CABC-4CE5-89B6-E7D8719F7CBA}">
      <dgm:prSet/>
      <dgm:spPr/>
      <dgm:t>
        <a:bodyPr/>
        <a:lstStyle/>
        <a:p>
          <a:endParaRPr lang="en-IE"/>
        </a:p>
      </dgm:t>
    </dgm:pt>
    <dgm:pt modelId="{05EFF5DB-3C1D-4472-936E-19051FDD1CC1}" type="pres">
      <dgm:prSet presAssocID="{2C900015-16B6-4400-B127-07365B86B505}" presName="linearFlow" presStyleCnt="0">
        <dgm:presLayoutVars>
          <dgm:dir/>
          <dgm:animLvl val="lvl"/>
          <dgm:resizeHandles/>
        </dgm:presLayoutVars>
      </dgm:prSet>
      <dgm:spPr/>
    </dgm:pt>
    <dgm:pt modelId="{143685A5-9CA8-44B4-A09F-F07E9240D2AC}" type="pres">
      <dgm:prSet presAssocID="{670A38C6-6DF5-4DF8-833E-65453506E250}" presName="compositeNode" presStyleCnt="0">
        <dgm:presLayoutVars>
          <dgm:bulletEnabled val="1"/>
        </dgm:presLayoutVars>
      </dgm:prSet>
      <dgm:spPr/>
    </dgm:pt>
    <dgm:pt modelId="{C05D600F-9676-48AF-92E3-3BA26445D3FB}" type="pres">
      <dgm:prSet presAssocID="{670A38C6-6DF5-4DF8-833E-65453506E250}" presName="image" presStyleLbl="fgImgPlac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C00129A3-0CA7-4F24-8ABC-76EABEACA063}" type="pres">
      <dgm:prSet presAssocID="{670A38C6-6DF5-4DF8-833E-65453506E250}" presName="childNode" presStyleLbl="node1" presStyleIdx="0" presStyleCnt="3">
        <dgm:presLayoutVars>
          <dgm:bulletEnabled val="1"/>
        </dgm:presLayoutVars>
      </dgm:prSet>
      <dgm:spPr/>
    </dgm:pt>
    <dgm:pt modelId="{208CBC23-6630-4407-9C3C-DE57700A1FA4}" type="pres">
      <dgm:prSet presAssocID="{670A38C6-6DF5-4DF8-833E-65453506E250}" presName="parentNode" presStyleLbl="revTx" presStyleIdx="0" presStyleCnt="3">
        <dgm:presLayoutVars>
          <dgm:chMax val="0"/>
          <dgm:bulletEnabled val="1"/>
        </dgm:presLayoutVars>
      </dgm:prSet>
      <dgm:spPr/>
    </dgm:pt>
    <dgm:pt modelId="{33324356-C068-4674-B99D-0926CDE77A40}" type="pres">
      <dgm:prSet presAssocID="{07F83E4C-407B-45BB-9510-396F624A5A25}" presName="sibTrans" presStyleCnt="0"/>
      <dgm:spPr/>
    </dgm:pt>
    <dgm:pt modelId="{729A76AD-0E42-4A02-BFB6-C53BA589DA2E}" type="pres">
      <dgm:prSet presAssocID="{E9BE8D7F-CBF1-4371-A671-0E65E04D4167}" presName="compositeNode" presStyleCnt="0">
        <dgm:presLayoutVars>
          <dgm:bulletEnabled val="1"/>
        </dgm:presLayoutVars>
      </dgm:prSet>
      <dgm:spPr/>
    </dgm:pt>
    <dgm:pt modelId="{DEFB7C7C-4223-450A-B86A-64E0D4D85A41}" type="pres">
      <dgm:prSet presAssocID="{E9BE8D7F-CBF1-4371-A671-0E65E04D4167}" presName="image" presStyleLbl="fgImgPlace1" presStyleIdx="1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40929204-08DE-4027-BBCF-DC8F8E723DA1}" type="pres">
      <dgm:prSet presAssocID="{E9BE8D7F-CBF1-4371-A671-0E65E04D4167}" presName="childNode" presStyleLbl="node1" presStyleIdx="1" presStyleCnt="3">
        <dgm:presLayoutVars>
          <dgm:bulletEnabled val="1"/>
        </dgm:presLayoutVars>
      </dgm:prSet>
      <dgm:spPr/>
    </dgm:pt>
    <dgm:pt modelId="{5F9DFEB5-64FB-4614-9994-2F5D2DDC42AE}" type="pres">
      <dgm:prSet presAssocID="{E9BE8D7F-CBF1-4371-A671-0E65E04D4167}" presName="parentNode" presStyleLbl="revTx" presStyleIdx="1" presStyleCnt="3">
        <dgm:presLayoutVars>
          <dgm:chMax val="0"/>
          <dgm:bulletEnabled val="1"/>
        </dgm:presLayoutVars>
      </dgm:prSet>
      <dgm:spPr/>
    </dgm:pt>
    <dgm:pt modelId="{FDD2A5F7-098E-432E-952F-195DF2AF2CED}" type="pres">
      <dgm:prSet presAssocID="{3E6D850C-E668-4C4A-8660-9C8477853B3E}" presName="sibTrans" presStyleCnt="0"/>
      <dgm:spPr/>
    </dgm:pt>
    <dgm:pt modelId="{81735BCF-2EF5-496E-A01C-AA92B6B47A0B}" type="pres">
      <dgm:prSet presAssocID="{E3B4451D-5449-4C3F-AC6D-F1F54B3E814A}" presName="compositeNode" presStyleCnt="0">
        <dgm:presLayoutVars>
          <dgm:bulletEnabled val="1"/>
        </dgm:presLayoutVars>
      </dgm:prSet>
      <dgm:spPr/>
    </dgm:pt>
    <dgm:pt modelId="{E27C32F0-DBEA-4621-9A46-87116E6AC236}" type="pres">
      <dgm:prSet presAssocID="{E3B4451D-5449-4C3F-AC6D-F1F54B3E814A}" presName="image" presStyleLbl="fgImgPlace1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</dgm:pt>
    <dgm:pt modelId="{C36EFF3F-251A-477B-A45F-B905D9D28461}" type="pres">
      <dgm:prSet presAssocID="{E3B4451D-5449-4C3F-AC6D-F1F54B3E814A}" presName="childNode" presStyleLbl="node1" presStyleIdx="2" presStyleCnt="3">
        <dgm:presLayoutVars>
          <dgm:bulletEnabled val="1"/>
        </dgm:presLayoutVars>
      </dgm:prSet>
      <dgm:spPr/>
    </dgm:pt>
    <dgm:pt modelId="{65A862C8-2CFD-4C2E-926D-CD83B543EB73}" type="pres">
      <dgm:prSet presAssocID="{E3B4451D-5449-4C3F-AC6D-F1F54B3E814A}" presName="parentNode" presStyleLbl="revTx" presStyleIdx="2" presStyleCnt="3">
        <dgm:presLayoutVars>
          <dgm:chMax val="0"/>
          <dgm:bulletEnabled val="1"/>
        </dgm:presLayoutVars>
      </dgm:prSet>
      <dgm:spPr/>
    </dgm:pt>
  </dgm:ptLst>
  <dgm:cxnLst>
    <dgm:cxn modelId="{2E16A903-38F7-444E-A0F3-B3DEF221F898}" srcId="{E3B4451D-5449-4C3F-AC6D-F1F54B3E814A}" destId="{B8222CBB-6C6D-48BB-9FCE-DA8B6FD2F6CC}" srcOrd="1" destOrd="0" parTransId="{9641ECBF-CDCA-44E5-8E52-4396C24A93B0}" sibTransId="{A0D08F34-6B7B-4CB8-A36E-16D6D39D9203}"/>
    <dgm:cxn modelId="{3FA80807-EB33-4583-A7CE-88A7242941EB}" srcId="{E3B4451D-5449-4C3F-AC6D-F1F54B3E814A}" destId="{63D14668-E39A-4170-849E-7A3C49647F82}" srcOrd="3" destOrd="0" parTransId="{C86031A7-8684-437F-A2F4-FC41F26A8729}" sibTransId="{368A729E-07C9-4AFF-8F48-9C9ACF0838A2}"/>
    <dgm:cxn modelId="{64FA0D09-CABC-4CE5-89B6-E7D8719F7CBA}" srcId="{E3B4451D-5449-4C3F-AC6D-F1F54B3E814A}" destId="{786FFFEA-A39D-43E5-8C5D-7A27BE7C174F}" srcOrd="4" destOrd="0" parTransId="{F72D21D7-E718-4D1F-8ABC-0EA53665D0A7}" sibTransId="{4652F932-4BE0-4C03-A228-64215BEB288F}"/>
    <dgm:cxn modelId="{84423A09-3517-49F4-97EE-79F05DC281B8}" type="presOf" srcId="{C3056EA7-800B-4DA6-B2A7-0E4F499D2287}" destId="{C00129A3-0CA7-4F24-8ABC-76EABEACA063}" srcOrd="0" destOrd="3" presId="urn:microsoft.com/office/officeart/2005/8/layout/hList2"/>
    <dgm:cxn modelId="{9A9EBE15-56AD-4D71-8A62-A3EFF5CA1169}" type="presOf" srcId="{3A5099A4-CDC3-4652-951F-917445026820}" destId="{40929204-08DE-4027-BBCF-DC8F8E723DA1}" srcOrd="0" destOrd="4" presId="urn:microsoft.com/office/officeart/2005/8/layout/hList2"/>
    <dgm:cxn modelId="{DEB1FC16-9720-4062-B750-1AE54B4A4BF9}" type="presOf" srcId="{670A38C6-6DF5-4DF8-833E-65453506E250}" destId="{208CBC23-6630-4407-9C3C-DE57700A1FA4}" srcOrd="0" destOrd="0" presId="urn:microsoft.com/office/officeart/2005/8/layout/hList2"/>
    <dgm:cxn modelId="{F5812018-B2FC-45FA-9A23-7FC562BC18B9}" type="presOf" srcId="{E3B4451D-5449-4C3F-AC6D-F1F54B3E814A}" destId="{65A862C8-2CFD-4C2E-926D-CD83B543EB73}" srcOrd="0" destOrd="0" presId="urn:microsoft.com/office/officeart/2005/8/layout/hList2"/>
    <dgm:cxn modelId="{9A21E618-4515-4BAF-83F0-C816A7B78955}" type="presOf" srcId="{D71CB496-F65A-475A-BE67-D55531D30C0F}" destId="{40929204-08DE-4027-BBCF-DC8F8E723DA1}" srcOrd="0" destOrd="1" presId="urn:microsoft.com/office/officeart/2005/8/layout/hList2"/>
    <dgm:cxn modelId="{F809D323-B9AF-45DC-A510-3A2B1AFD2E57}" type="presOf" srcId="{2C900015-16B6-4400-B127-07365B86B505}" destId="{05EFF5DB-3C1D-4472-936E-19051FDD1CC1}" srcOrd="0" destOrd="0" presId="urn:microsoft.com/office/officeart/2005/8/layout/hList2"/>
    <dgm:cxn modelId="{AF30F02D-370D-4208-ADFD-F34A4B91F11C}" type="presOf" srcId="{8D3BE888-5336-4C72-9930-EC0212534BCD}" destId="{C00129A3-0CA7-4F24-8ABC-76EABEACA063}" srcOrd="0" destOrd="4" presId="urn:microsoft.com/office/officeart/2005/8/layout/hList2"/>
    <dgm:cxn modelId="{26C59837-B117-4382-BEE6-39077FDDC8E2}" srcId="{E9BE8D7F-CBF1-4371-A671-0E65E04D4167}" destId="{3A5099A4-CDC3-4652-951F-917445026820}" srcOrd="4" destOrd="0" parTransId="{28E304CF-BBDB-4A47-915D-F495D188515D}" sibTransId="{F233D26B-6143-4B8B-AF6E-6695A4FF25FA}"/>
    <dgm:cxn modelId="{A1580940-4570-4B46-A356-CA7CADC0FEC5}" srcId="{670A38C6-6DF5-4DF8-833E-65453506E250}" destId="{820A4A1A-2C7C-4682-BED4-6B43FABB5485}" srcOrd="1" destOrd="0" parTransId="{9EA46E1F-93B2-462F-8289-D705EAAA43FD}" sibTransId="{CB8607F5-A73A-48C9-88B7-C590DC3122D3}"/>
    <dgm:cxn modelId="{B287B15E-50EC-49EE-963B-D8EFAFFBB8F1}" type="presOf" srcId="{B1D64FC8-9F21-4BF7-B98E-7B9DAD35C504}" destId="{40929204-08DE-4027-BBCF-DC8F8E723DA1}" srcOrd="0" destOrd="0" presId="urn:microsoft.com/office/officeart/2005/8/layout/hList2"/>
    <dgm:cxn modelId="{B8B16043-BC5B-41ED-B2FA-152596E35B59}" type="presOf" srcId="{786FFFEA-A39D-43E5-8C5D-7A27BE7C174F}" destId="{C36EFF3F-251A-477B-A45F-B905D9D28461}" srcOrd="0" destOrd="4" presId="urn:microsoft.com/office/officeart/2005/8/layout/hList2"/>
    <dgm:cxn modelId="{B16F2146-9782-4DFE-A775-D2D2DC23D022}" srcId="{670A38C6-6DF5-4DF8-833E-65453506E250}" destId="{34443835-6A39-4693-B8FC-DDC1EDB33331}" srcOrd="0" destOrd="0" parTransId="{8BD64C76-753A-4A48-8257-C1613837280B}" sibTransId="{C84715FD-92F4-4845-955A-7D954C2FA4C3}"/>
    <dgm:cxn modelId="{664B194B-2E7F-45FE-96CD-1EDAAFC128C0}" srcId="{670A38C6-6DF5-4DF8-833E-65453506E250}" destId="{C3056EA7-800B-4DA6-B2A7-0E4F499D2287}" srcOrd="3" destOrd="0" parTransId="{F4BC42F0-04E2-4E92-B829-2853C9BEB07F}" sibTransId="{E2B3F328-3975-4037-978B-45B719256E39}"/>
    <dgm:cxn modelId="{5FACAA4B-0F4C-4D22-B5AA-6EC7EF5F4E59}" type="presOf" srcId="{E9BE8D7F-CBF1-4371-A671-0E65E04D4167}" destId="{5F9DFEB5-64FB-4614-9994-2F5D2DDC42AE}" srcOrd="0" destOrd="0" presId="urn:microsoft.com/office/officeart/2005/8/layout/hList2"/>
    <dgm:cxn modelId="{ED8B5555-0FB7-4178-B5B7-718545A38698}" srcId="{E3B4451D-5449-4C3F-AC6D-F1F54B3E814A}" destId="{49B49A47-455B-4D83-AABC-550FEEC1157C}" srcOrd="2" destOrd="0" parTransId="{60D1D8C1-B0F0-4E32-8A68-BE5BE187F81F}" sibTransId="{8AE9CFC3-61BE-4913-8D61-FCED32BEF0E2}"/>
    <dgm:cxn modelId="{A2562B5A-2324-472D-A240-F19B99FE6149}" srcId="{E9BE8D7F-CBF1-4371-A671-0E65E04D4167}" destId="{D60A99E0-AC01-4035-B1AE-1C5E1994267D}" srcOrd="2" destOrd="0" parTransId="{1C675D62-5351-4A54-9107-25E0A02D826D}" sibTransId="{6A46CC58-7101-4355-A38D-1497771ABB19}"/>
    <dgm:cxn modelId="{9A3D8E7B-8F00-409E-ABE4-C12EF5C71CE9}" srcId="{E9BE8D7F-CBF1-4371-A671-0E65E04D4167}" destId="{9C570A7D-CC00-41CF-B2D0-5357081A38F8}" srcOrd="3" destOrd="0" parTransId="{CD5287D5-160A-4093-B71C-73EEBC239DF3}" sibTransId="{C04AEFC1-1463-4D52-8181-AEB6B8800B6A}"/>
    <dgm:cxn modelId="{391DB980-AA42-46CF-8B04-1FD44F8A5806}" srcId="{E9BE8D7F-CBF1-4371-A671-0E65E04D4167}" destId="{B1D64FC8-9F21-4BF7-B98E-7B9DAD35C504}" srcOrd="0" destOrd="0" parTransId="{0C6CD8A6-C31D-4306-9B0C-AB57B2380631}" sibTransId="{C4311D8C-B628-4785-81AA-6697EC54A052}"/>
    <dgm:cxn modelId="{2AB95785-DA0C-4E6C-B622-C2DE67026436}" type="presOf" srcId="{820A4A1A-2C7C-4682-BED4-6B43FABB5485}" destId="{C00129A3-0CA7-4F24-8ABC-76EABEACA063}" srcOrd="0" destOrd="1" presId="urn:microsoft.com/office/officeart/2005/8/layout/hList2"/>
    <dgm:cxn modelId="{5AD23887-6E8C-4411-A52C-304096978CE7}" srcId="{670A38C6-6DF5-4DF8-833E-65453506E250}" destId="{16F94A80-2A6E-4D68-8E53-BFAB8FF1665D}" srcOrd="2" destOrd="0" parTransId="{5039CDDD-DA27-4EA1-82BD-9EB6D32F1128}" sibTransId="{A48CEA3F-3575-4592-B689-179E62CF7D7E}"/>
    <dgm:cxn modelId="{EACC5C87-E34F-44FF-AEFB-D9F203D67E11}" type="presOf" srcId="{31EE88B5-E4AF-4A89-A784-21EF05B96C93}" destId="{C36EFF3F-251A-477B-A45F-B905D9D28461}" srcOrd="0" destOrd="5" presId="urn:microsoft.com/office/officeart/2005/8/layout/hList2"/>
    <dgm:cxn modelId="{B3033789-C171-4458-BCFD-853DA66F1C63}" srcId="{670A38C6-6DF5-4DF8-833E-65453506E250}" destId="{8D3BE888-5336-4C72-9930-EC0212534BCD}" srcOrd="4" destOrd="0" parTransId="{9437E26D-02EE-4DF4-9312-7983BC2AA965}" sibTransId="{165E7B1F-D8FD-457E-BE8B-FBC9487B91EB}"/>
    <dgm:cxn modelId="{3D5DB08A-4AD3-4349-BD94-DCA0B6209123}" type="presOf" srcId="{B8222CBB-6C6D-48BB-9FCE-DA8B6FD2F6CC}" destId="{C36EFF3F-251A-477B-A45F-B905D9D28461}" srcOrd="0" destOrd="1" presId="urn:microsoft.com/office/officeart/2005/8/layout/hList2"/>
    <dgm:cxn modelId="{3C8FD18D-4577-4172-9557-2B8554A84B22}" srcId="{E3B4451D-5449-4C3F-AC6D-F1F54B3E814A}" destId="{ACA67397-5B1B-44DB-BEBD-EFE3C0844FB5}" srcOrd="0" destOrd="0" parTransId="{31DC3474-296F-4730-B378-333F086B5EF7}" sibTransId="{8CC25F59-61E1-447D-9D66-922424EEA22A}"/>
    <dgm:cxn modelId="{0388008F-1812-41EE-ABF2-E97E92F98B50}" type="presOf" srcId="{ACA67397-5B1B-44DB-BEBD-EFE3C0844FB5}" destId="{C36EFF3F-251A-477B-A45F-B905D9D28461}" srcOrd="0" destOrd="0" presId="urn:microsoft.com/office/officeart/2005/8/layout/hList2"/>
    <dgm:cxn modelId="{564BC892-8C72-40B0-B828-AB2C451C1EEB}" type="presOf" srcId="{16F94A80-2A6E-4D68-8E53-BFAB8FF1665D}" destId="{C00129A3-0CA7-4F24-8ABC-76EABEACA063}" srcOrd="0" destOrd="2" presId="urn:microsoft.com/office/officeart/2005/8/layout/hList2"/>
    <dgm:cxn modelId="{B54112A4-737D-4D4C-A45D-914A0ABB62EF}" type="presOf" srcId="{63D14668-E39A-4170-849E-7A3C49647F82}" destId="{C36EFF3F-251A-477B-A45F-B905D9D28461}" srcOrd="0" destOrd="3" presId="urn:microsoft.com/office/officeart/2005/8/layout/hList2"/>
    <dgm:cxn modelId="{C133E2A4-B2D7-4F22-8E3A-C6D9FF2814B9}" type="presOf" srcId="{9C570A7D-CC00-41CF-B2D0-5357081A38F8}" destId="{40929204-08DE-4027-BBCF-DC8F8E723DA1}" srcOrd="0" destOrd="3" presId="urn:microsoft.com/office/officeart/2005/8/layout/hList2"/>
    <dgm:cxn modelId="{286734A9-84F0-4B0E-B7A1-CFD6F61A72ED}" srcId="{2C900015-16B6-4400-B127-07365B86B505}" destId="{E3B4451D-5449-4C3F-AC6D-F1F54B3E814A}" srcOrd="2" destOrd="0" parTransId="{404C1C48-4DE5-484B-A99F-5E89276BE796}" sibTransId="{C6464228-EBC7-4E7A-B3C2-F25CD7708D55}"/>
    <dgm:cxn modelId="{1E7B53AF-C1D2-40B0-8848-2247CF2FC0C8}" srcId="{E9BE8D7F-CBF1-4371-A671-0E65E04D4167}" destId="{D71CB496-F65A-475A-BE67-D55531D30C0F}" srcOrd="1" destOrd="0" parTransId="{EF26D637-05C9-45E8-89C7-88596A20CA8F}" sibTransId="{DED10E39-8ED7-4BE2-B585-7C3FD6E97E45}"/>
    <dgm:cxn modelId="{2C66DAAF-F3D3-4555-B6F6-ED8C0B9E89FE}" type="presOf" srcId="{49B49A47-455B-4D83-AABC-550FEEC1157C}" destId="{C36EFF3F-251A-477B-A45F-B905D9D28461}" srcOrd="0" destOrd="2" presId="urn:microsoft.com/office/officeart/2005/8/layout/hList2"/>
    <dgm:cxn modelId="{3283E2B1-7558-4021-B118-D9C04954E1D8}" type="presOf" srcId="{D60A99E0-AC01-4035-B1AE-1C5E1994267D}" destId="{40929204-08DE-4027-BBCF-DC8F8E723DA1}" srcOrd="0" destOrd="2" presId="urn:microsoft.com/office/officeart/2005/8/layout/hList2"/>
    <dgm:cxn modelId="{E65E4EBF-AE33-4F73-8916-5E7BE806C620}" type="presOf" srcId="{34443835-6A39-4693-B8FC-DDC1EDB33331}" destId="{C00129A3-0CA7-4F24-8ABC-76EABEACA063}" srcOrd="0" destOrd="0" presId="urn:microsoft.com/office/officeart/2005/8/layout/hList2"/>
    <dgm:cxn modelId="{F1F5F7C4-FFBD-4F98-8A3B-63588EE7FB09}" srcId="{E3B4451D-5449-4C3F-AC6D-F1F54B3E814A}" destId="{31EE88B5-E4AF-4A89-A784-21EF05B96C93}" srcOrd="5" destOrd="0" parTransId="{CB64E1FD-DFCF-4B80-9280-EE145B086E5C}" sibTransId="{BC148557-EB2C-4854-9594-B542359D52BC}"/>
    <dgm:cxn modelId="{656F97C9-468A-444C-AC72-79105F303DD0}" srcId="{2C900015-16B6-4400-B127-07365B86B505}" destId="{670A38C6-6DF5-4DF8-833E-65453506E250}" srcOrd="0" destOrd="0" parTransId="{47E75226-F56A-4A6A-A21B-5C24E8AD8DEE}" sibTransId="{07F83E4C-407B-45BB-9510-396F624A5A25}"/>
    <dgm:cxn modelId="{C4F6C8CF-515D-4CF6-A0BC-B488722AFC50}" srcId="{2C900015-16B6-4400-B127-07365B86B505}" destId="{E9BE8D7F-CBF1-4371-A671-0E65E04D4167}" srcOrd="1" destOrd="0" parTransId="{293C1922-9A13-4B7E-9148-C20D21D24F06}" sibTransId="{3E6D850C-E668-4C4A-8660-9C8477853B3E}"/>
    <dgm:cxn modelId="{18DC0B36-5995-457E-80DA-C08BA6F66D54}" type="presParOf" srcId="{05EFF5DB-3C1D-4472-936E-19051FDD1CC1}" destId="{143685A5-9CA8-44B4-A09F-F07E9240D2AC}" srcOrd="0" destOrd="0" presId="urn:microsoft.com/office/officeart/2005/8/layout/hList2"/>
    <dgm:cxn modelId="{6C839172-A8C2-42C3-A783-33DEC3F70F76}" type="presParOf" srcId="{143685A5-9CA8-44B4-A09F-F07E9240D2AC}" destId="{C05D600F-9676-48AF-92E3-3BA26445D3FB}" srcOrd="0" destOrd="0" presId="urn:microsoft.com/office/officeart/2005/8/layout/hList2"/>
    <dgm:cxn modelId="{50C801E8-3714-4749-B0D2-E58079B88880}" type="presParOf" srcId="{143685A5-9CA8-44B4-A09F-F07E9240D2AC}" destId="{C00129A3-0CA7-4F24-8ABC-76EABEACA063}" srcOrd="1" destOrd="0" presId="urn:microsoft.com/office/officeart/2005/8/layout/hList2"/>
    <dgm:cxn modelId="{D371DD8D-3BFE-4A7E-85E3-9F6F4743AAA1}" type="presParOf" srcId="{143685A5-9CA8-44B4-A09F-F07E9240D2AC}" destId="{208CBC23-6630-4407-9C3C-DE57700A1FA4}" srcOrd="2" destOrd="0" presId="urn:microsoft.com/office/officeart/2005/8/layout/hList2"/>
    <dgm:cxn modelId="{8AE235C3-B6C2-46F1-B34C-A1088A0F0C87}" type="presParOf" srcId="{05EFF5DB-3C1D-4472-936E-19051FDD1CC1}" destId="{33324356-C068-4674-B99D-0926CDE77A40}" srcOrd="1" destOrd="0" presId="urn:microsoft.com/office/officeart/2005/8/layout/hList2"/>
    <dgm:cxn modelId="{483CE48E-F85F-4F54-87B1-7B63A5068DF1}" type="presParOf" srcId="{05EFF5DB-3C1D-4472-936E-19051FDD1CC1}" destId="{729A76AD-0E42-4A02-BFB6-C53BA589DA2E}" srcOrd="2" destOrd="0" presId="urn:microsoft.com/office/officeart/2005/8/layout/hList2"/>
    <dgm:cxn modelId="{51BABB94-BBAE-4531-8441-D26A06EA294D}" type="presParOf" srcId="{729A76AD-0E42-4A02-BFB6-C53BA589DA2E}" destId="{DEFB7C7C-4223-450A-B86A-64E0D4D85A41}" srcOrd="0" destOrd="0" presId="urn:microsoft.com/office/officeart/2005/8/layout/hList2"/>
    <dgm:cxn modelId="{791E4C2A-3D10-430D-A376-B484360EE42F}" type="presParOf" srcId="{729A76AD-0E42-4A02-BFB6-C53BA589DA2E}" destId="{40929204-08DE-4027-BBCF-DC8F8E723DA1}" srcOrd="1" destOrd="0" presId="urn:microsoft.com/office/officeart/2005/8/layout/hList2"/>
    <dgm:cxn modelId="{FD37C71E-3A9D-4D0B-861F-3B85B5E25D0F}" type="presParOf" srcId="{729A76AD-0E42-4A02-BFB6-C53BA589DA2E}" destId="{5F9DFEB5-64FB-4614-9994-2F5D2DDC42AE}" srcOrd="2" destOrd="0" presId="urn:microsoft.com/office/officeart/2005/8/layout/hList2"/>
    <dgm:cxn modelId="{A3B7D01D-69B4-4265-923F-611C9C8C9B99}" type="presParOf" srcId="{05EFF5DB-3C1D-4472-936E-19051FDD1CC1}" destId="{FDD2A5F7-098E-432E-952F-195DF2AF2CED}" srcOrd="3" destOrd="0" presId="urn:microsoft.com/office/officeart/2005/8/layout/hList2"/>
    <dgm:cxn modelId="{4D5BC58E-F977-4A0D-AAA8-16EAC17E737B}" type="presParOf" srcId="{05EFF5DB-3C1D-4472-936E-19051FDD1CC1}" destId="{81735BCF-2EF5-496E-A01C-AA92B6B47A0B}" srcOrd="4" destOrd="0" presId="urn:microsoft.com/office/officeart/2005/8/layout/hList2"/>
    <dgm:cxn modelId="{46574AB5-C4B4-47FC-94F4-4C696E6DC258}" type="presParOf" srcId="{81735BCF-2EF5-496E-A01C-AA92B6B47A0B}" destId="{E27C32F0-DBEA-4621-9A46-87116E6AC236}" srcOrd="0" destOrd="0" presId="urn:microsoft.com/office/officeart/2005/8/layout/hList2"/>
    <dgm:cxn modelId="{C4382A1A-2CCF-49F2-ADB6-B8D2B3918708}" type="presParOf" srcId="{81735BCF-2EF5-496E-A01C-AA92B6B47A0B}" destId="{C36EFF3F-251A-477B-A45F-B905D9D28461}" srcOrd="1" destOrd="0" presId="urn:microsoft.com/office/officeart/2005/8/layout/hList2"/>
    <dgm:cxn modelId="{F7C148A0-B66F-4F72-963C-DAD97B3BB315}" type="presParOf" srcId="{81735BCF-2EF5-496E-A01C-AA92B6B47A0B}" destId="{65A862C8-2CFD-4C2E-926D-CD83B543EB73}" srcOrd="2" destOrd="0" presId="urn:microsoft.com/office/officeart/2005/8/layout/h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C900015-16B6-4400-B127-07365B86B505}" type="doc">
      <dgm:prSet loTypeId="urn:microsoft.com/office/officeart/2005/8/layout/h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E"/>
        </a:p>
      </dgm:t>
    </dgm:pt>
    <dgm:pt modelId="{670A38C6-6DF5-4DF8-833E-65453506E250}">
      <dgm:prSet phldrT="[Text]"/>
      <dgm:spPr/>
      <dgm:t>
        <a:bodyPr/>
        <a:lstStyle/>
        <a:p>
          <a:endParaRPr lang="en-IE" dirty="0"/>
        </a:p>
      </dgm:t>
    </dgm:pt>
    <dgm:pt modelId="{47E75226-F56A-4A6A-A21B-5C24E8AD8DEE}" type="parTrans" cxnId="{656F97C9-468A-444C-AC72-79105F303DD0}">
      <dgm:prSet/>
      <dgm:spPr/>
      <dgm:t>
        <a:bodyPr/>
        <a:lstStyle/>
        <a:p>
          <a:endParaRPr lang="en-IE"/>
        </a:p>
      </dgm:t>
    </dgm:pt>
    <dgm:pt modelId="{07F83E4C-407B-45BB-9510-396F624A5A25}" type="sibTrans" cxnId="{656F97C9-468A-444C-AC72-79105F303DD0}">
      <dgm:prSet/>
      <dgm:spPr/>
      <dgm:t>
        <a:bodyPr/>
        <a:lstStyle/>
        <a:p>
          <a:endParaRPr lang="en-IE"/>
        </a:p>
      </dgm:t>
    </dgm:pt>
    <dgm:pt modelId="{34443835-6A39-4693-B8FC-DDC1EDB33331}">
      <dgm:prSet phldrT="[Text]"/>
      <dgm:spPr/>
      <dgm:t>
        <a:bodyPr/>
        <a:lstStyle/>
        <a:p>
          <a:r>
            <a:rPr lang="en-IE" b="0" i="0" u="none" dirty="0"/>
            <a:t>The Great British Bake Off</a:t>
          </a:r>
          <a:endParaRPr lang="en-IE" dirty="0"/>
        </a:p>
      </dgm:t>
    </dgm:pt>
    <dgm:pt modelId="{8BD64C76-753A-4A48-8257-C1613837280B}" type="parTrans" cxnId="{B16F2146-9782-4DFE-A775-D2D2DC23D022}">
      <dgm:prSet/>
      <dgm:spPr/>
      <dgm:t>
        <a:bodyPr/>
        <a:lstStyle/>
        <a:p>
          <a:endParaRPr lang="en-IE"/>
        </a:p>
      </dgm:t>
    </dgm:pt>
    <dgm:pt modelId="{C84715FD-92F4-4845-955A-7D954C2FA4C3}" type="sibTrans" cxnId="{B16F2146-9782-4DFE-A775-D2D2DC23D022}">
      <dgm:prSet/>
      <dgm:spPr/>
      <dgm:t>
        <a:bodyPr/>
        <a:lstStyle/>
        <a:p>
          <a:endParaRPr lang="en-IE"/>
        </a:p>
      </dgm:t>
    </dgm:pt>
    <dgm:pt modelId="{E9BE8D7F-CBF1-4371-A671-0E65E04D4167}">
      <dgm:prSet phldrT="[Text]"/>
      <dgm:spPr/>
      <dgm:t>
        <a:bodyPr/>
        <a:lstStyle/>
        <a:p>
          <a:endParaRPr lang="en-IE" dirty="0"/>
        </a:p>
      </dgm:t>
    </dgm:pt>
    <dgm:pt modelId="{293C1922-9A13-4B7E-9148-C20D21D24F06}" type="parTrans" cxnId="{C4F6C8CF-515D-4CF6-A0BC-B488722AFC50}">
      <dgm:prSet/>
      <dgm:spPr/>
      <dgm:t>
        <a:bodyPr/>
        <a:lstStyle/>
        <a:p>
          <a:endParaRPr lang="en-IE"/>
        </a:p>
      </dgm:t>
    </dgm:pt>
    <dgm:pt modelId="{3E6D850C-E668-4C4A-8660-9C8477853B3E}" type="sibTrans" cxnId="{C4F6C8CF-515D-4CF6-A0BC-B488722AFC50}">
      <dgm:prSet/>
      <dgm:spPr/>
      <dgm:t>
        <a:bodyPr/>
        <a:lstStyle/>
        <a:p>
          <a:endParaRPr lang="en-IE"/>
        </a:p>
      </dgm:t>
    </dgm:pt>
    <dgm:pt modelId="{E3B4451D-5449-4C3F-AC6D-F1F54B3E814A}">
      <dgm:prSet phldrT="[Text]"/>
      <dgm:spPr/>
      <dgm:t>
        <a:bodyPr/>
        <a:lstStyle/>
        <a:p>
          <a:endParaRPr lang="en-IE" dirty="0"/>
        </a:p>
      </dgm:t>
    </dgm:pt>
    <dgm:pt modelId="{404C1C48-4DE5-484B-A99F-5E89276BE796}" type="parTrans" cxnId="{286734A9-84F0-4B0E-B7A1-CFD6F61A72ED}">
      <dgm:prSet/>
      <dgm:spPr/>
      <dgm:t>
        <a:bodyPr/>
        <a:lstStyle/>
        <a:p>
          <a:endParaRPr lang="en-IE"/>
        </a:p>
      </dgm:t>
    </dgm:pt>
    <dgm:pt modelId="{C6464228-EBC7-4E7A-B3C2-F25CD7708D55}" type="sibTrans" cxnId="{286734A9-84F0-4B0E-B7A1-CFD6F61A72ED}">
      <dgm:prSet/>
      <dgm:spPr/>
      <dgm:t>
        <a:bodyPr/>
        <a:lstStyle/>
        <a:p>
          <a:endParaRPr lang="en-IE"/>
        </a:p>
      </dgm:t>
    </dgm:pt>
    <dgm:pt modelId="{ACA67397-5B1B-44DB-BEBD-EFE3C0844FB5}">
      <dgm:prSet phldrT="[Text]"/>
      <dgm:spPr/>
      <dgm:t>
        <a:bodyPr/>
        <a:lstStyle/>
        <a:p>
          <a:r>
            <a:rPr lang="en-IE" b="0" i="0" u="none" dirty="0"/>
            <a:t>GAA BEO 2018 - 2019</a:t>
          </a:r>
          <a:endParaRPr lang="en-IE" dirty="0"/>
        </a:p>
      </dgm:t>
    </dgm:pt>
    <dgm:pt modelId="{31DC3474-296F-4730-B378-333F086B5EF7}" type="parTrans" cxnId="{3C8FD18D-4577-4172-9557-2B8554A84B22}">
      <dgm:prSet/>
      <dgm:spPr/>
      <dgm:t>
        <a:bodyPr/>
        <a:lstStyle/>
        <a:p>
          <a:endParaRPr lang="en-IE"/>
        </a:p>
      </dgm:t>
    </dgm:pt>
    <dgm:pt modelId="{8CC25F59-61E1-447D-9D66-922424EEA22A}" type="sibTrans" cxnId="{3C8FD18D-4577-4172-9557-2B8554A84B22}">
      <dgm:prSet/>
      <dgm:spPr/>
      <dgm:t>
        <a:bodyPr/>
        <a:lstStyle/>
        <a:p>
          <a:endParaRPr lang="en-IE"/>
        </a:p>
      </dgm:t>
    </dgm:pt>
    <dgm:pt modelId="{5EDB9863-4269-4F77-AF08-6307287240BE}">
      <dgm:prSet/>
      <dgm:spPr/>
      <dgm:t>
        <a:bodyPr/>
        <a:lstStyle/>
        <a:p>
          <a:endParaRPr lang="en-IE"/>
        </a:p>
      </dgm:t>
    </dgm:pt>
    <dgm:pt modelId="{93A1199C-D925-41A7-B052-68E1C248E7B5}" type="parTrans" cxnId="{460A3CBB-DF4D-4688-849D-51CD1E2B3C9D}">
      <dgm:prSet/>
      <dgm:spPr/>
      <dgm:t>
        <a:bodyPr/>
        <a:lstStyle/>
        <a:p>
          <a:endParaRPr lang="en-IE"/>
        </a:p>
      </dgm:t>
    </dgm:pt>
    <dgm:pt modelId="{7E3818CC-42F4-4DAA-B00A-EEECB4C11EB3}" type="sibTrans" cxnId="{460A3CBB-DF4D-4688-849D-51CD1E2B3C9D}">
      <dgm:prSet/>
      <dgm:spPr/>
      <dgm:t>
        <a:bodyPr/>
        <a:lstStyle/>
        <a:p>
          <a:endParaRPr lang="en-IE"/>
        </a:p>
      </dgm:t>
    </dgm:pt>
    <dgm:pt modelId="{BAB62602-93C6-4A8B-B77A-C4A761D715B5}">
      <dgm:prSet/>
      <dgm:spPr/>
      <dgm:t>
        <a:bodyPr/>
        <a:lstStyle/>
        <a:p>
          <a:r>
            <a:rPr lang="en-IE" b="0" i="0" u="none" dirty="0"/>
            <a:t>GUINNESS PRO14 2018/19 </a:t>
          </a:r>
          <a:endParaRPr lang="en-IE" dirty="0"/>
        </a:p>
      </dgm:t>
    </dgm:pt>
    <dgm:pt modelId="{5463511E-C726-45A6-8618-0C289BCD8EDA}" type="parTrans" cxnId="{A6FABA77-7449-41FD-9D12-417EC523546E}">
      <dgm:prSet/>
      <dgm:spPr/>
      <dgm:t>
        <a:bodyPr/>
        <a:lstStyle/>
        <a:p>
          <a:endParaRPr lang="en-IE"/>
        </a:p>
      </dgm:t>
    </dgm:pt>
    <dgm:pt modelId="{90B2B4AA-4BFC-4D2B-BE4D-1506B40B7554}" type="sibTrans" cxnId="{A6FABA77-7449-41FD-9D12-417EC523546E}">
      <dgm:prSet/>
      <dgm:spPr/>
      <dgm:t>
        <a:bodyPr/>
        <a:lstStyle/>
        <a:p>
          <a:endParaRPr lang="en-IE"/>
        </a:p>
      </dgm:t>
    </dgm:pt>
    <dgm:pt modelId="{A953E4FE-7EC3-4EBE-B2FE-147BAF822310}">
      <dgm:prSet/>
      <dgm:spPr/>
      <dgm:t>
        <a:bodyPr/>
        <a:lstStyle/>
        <a:p>
          <a:endParaRPr lang="en-IE" b="0" i="0" u="none" dirty="0"/>
        </a:p>
      </dgm:t>
    </dgm:pt>
    <dgm:pt modelId="{0EADF24E-03A9-4A56-9ECF-3087040B1E12}" type="parTrans" cxnId="{A545CF2E-CB8E-4D49-9BE6-CFFC4BB11647}">
      <dgm:prSet/>
      <dgm:spPr/>
      <dgm:t>
        <a:bodyPr/>
        <a:lstStyle/>
        <a:p>
          <a:endParaRPr lang="en-IE"/>
        </a:p>
      </dgm:t>
    </dgm:pt>
    <dgm:pt modelId="{E79C4CDD-9B06-41FE-BCA3-8DFE1FB2D163}" type="sibTrans" cxnId="{A545CF2E-CB8E-4D49-9BE6-CFFC4BB11647}">
      <dgm:prSet/>
      <dgm:spPr/>
      <dgm:t>
        <a:bodyPr/>
        <a:lstStyle/>
        <a:p>
          <a:endParaRPr lang="en-IE"/>
        </a:p>
      </dgm:t>
    </dgm:pt>
    <dgm:pt modelId="{4851E45F-519A-46E9-98BE-06A89DADBF22}">
      <dgm:prSet phldrT="[Text]"/>
      <dgm:spPr/>
      <dgm:t>
        <a:bodyPr/>
        <a:lstStyle/>
        <a:p>
          <a:r>
            <a:rPr lang="en-IE" b="0" i="0" u="none" dirty="0"/>
            <a:t>Ben &amp; Hollys Little </a:t>
          </a:r>
          <a:r>
            <a:rPr lang="en-IE" b="0" i="0" u="none" dirty="0" err="1"/>
            <a:t>Kingdow</a:t>
          </a:r>
          <a:endParaRPr lang="en-IE" dirty="0"/>
        </a:p>
      </dgm:t>
    </dgm:pt>
    <dgm:pt modelId="{A43E365E-0251-4517-8730-E7F47B24DACB}" type="parTrans" cxnId="{B3E3D5A9-3697-4CFA-877C-5CC33B69E241}">
      <dgm:prSet/>
      <dgm:spPr/>
      <dgm:t>
        <a:bodyPr/>
        <a:lstStyle/>
        <a:p>
          <a:endParaRPr lang="en-IE"/>
        </a:p>
      </dgm:t>
    </dgm:pt>
    <dgm:pt modelId="{279895F0-B411-4351-A87C-C50E38FCA020}" type="sibTrans" cxnId="{B3E3D5A9-3697-4CFA-877C-5CC33B69E241}">
      <dgm:prSet/>
      <dgm:spPr/>
      <dgm:t>
        <a:bodyPr/>
        <a:lstStyle/>
        <a:p>
          <a:endParaRPr lang="en-IE"/>
        </a:p>
      </dgm:t>
    </dgm:pt>
    <dgm:pt modelId="{86D975A1-E181-498B-9F1C-2200F91E1FDC}">
      <dgm:prSet/>
      <dgm:spPr/>
      <dgm:t>
        <a:bodyPr/>
        <a:lstStyle/>
        <a:p>
          <a:endParaRPr lang="en-IE" dirty="0"/>
        </a:p>
      </dgm:t>
    </dgm:pt>
    <dgm:pt modelId="{013251B4-9BD1-4151-9F02-DF655BA9F557}" type="parTrans" cxnId="{687A1FA5-8B32-41B9-95BC-145A39E25BEA}">
      <dgm:prSet/>
      <dgm:spPr/>
      <dgm:t>
        <a:bodyPr/>
        <a:lstStyle/>
        <a:p>
          <a:endParaRPr lang="en-IE"/>
        </a:p>
      </dgm:t>
    </dgm:pt>
    <dgm:pt modelId="{5C25FFF0-7BA9-464F-A222-1CAE592A22D4}" type="sibTrans" cxnId="{687A1FA5-8B32-41B9-95BC-145A39E25BEA}">
      <dgm:prSet/>
      <dgm:spPr/>
      <dgm:t>
        <a:bodyPr/>
        <a:lstStyle/>
        <a:p>
          <a:endParaRPr lang="en-IE"/>
        </a:p>
      </dgm:t>
    </dgm:pt>
    <dgm:pt modelId="{E42296EA-984A-41E3-8A5E-647DA0BF530A}">
      <dgm:prSet/>
      <dgm:spPr/>
      <dgm:t>
        <a:bodyPr/>
        <a:lstStyle/>
        <a:p>
          <a:r>
            <a:rPr lang="en-IE" b="0" i="0" u="none" dirty="0" err="1"/>
            <a:t>Gogglebox</a:t>
          </a:r>
          <a:endParaRPr lang="en-IE" dirty="0"/>
        </a:p>
      </dgm:t>
    </dgm:pt>
    <dgm:pt modelId="{E151DED0-8EF3-442A-B6B5-887C84858AA2}" type="parTrans" cxnId="{CDDF8068-705A-4085-8D66-057407990092}">
      <dgm:prSet/>
      <dgm:spPr/>
      <dgm:t>
        <a:bodyPr/>
        <a:lstStyle/>
        <a:p>
          <a:endParaRPr lang="en-IE"/>
        </a:p>
      </dgm:t>
    </dgm:pt>
    <dgm:pt modelId="{257AAA62-4DAA-48E6-A438-7ED70D50B59B}" type="sibTrans" cxnId="{CDDF8068-705A-4085-8D66-057407990092}">
      <dgm:prSet/>
      <dgm:spPr/>
      <dgm:t>
        <a:bodyPr/>
        <a:lstStyle/>
        <a:p>
          <a:endParaRPr lang="en-IE"/>
        </a:p>
      </dgm:t>
    </dgm:pt>
    <dgm:pt modelId="{8160338B-2271-4ABD-A611-EDF891FAEF5F}">
      <dgm:prSet/>
      <dgm:spPr/>
      <dgm:t>
        <a:bodyPr/>
        <a:lstStyle/>
        <a:p>
          <a:r>
            <a:rPr lang="en-IE" b="0" i="0" u="none" dirty="0" err="1"/>
            <a:t>Gogglebox</a:t>
          </a:r>
          <a:r>
            <a:rPr lang="en-IE" b="0" i="0" u="none" dirty="0"/>
            <a:t>: Celebrity Special SU2C 2018</a:t>
          </a:r>
          <a:endParaRPr lang="en-IE" dirty="0"/>
        </a:p>
      </dgm:t>
    </dgm:pt>
    <dgm:pt modelId="{D342147F-6211-46AD-9BC2-7D6188A23B5E}" type="parTrans" cxnId="{5D47526E-4F9D-45A8-B038-4D215437B23A}">
      <dgm:prSet/>
      <dgm:spPr/>
      <dgm:t>
        <a:bodyPr/>
        <a:lstStyle/>
        <a:p>
          <a:endParaRPr lang="en-IE"/>
        </a:p>
      </dgm:t>
    </dgm:pt>
    <dgm:pt modelId="{2DBF4004-BABF-4157-9D31-045D01B9DC84}" type="sibTrans" cxnId="{5D47526E-4F9D-45A8-B038-4D215437B23A}">
      <dgm:prSet/>
      <dgm:spPr/>
      <dgm:t>
        <a:bodyPr/>
        <a:lstStyle/>
        <a:p>
          <a:endParaRPr lang="en-IE"/>
        </a:p>
      </dgm:t>
    </dgm:pt>
    <dgm:pt modelId="{E1D9218E-303D-47DE-A62E-C9BC5D12FE71}">
      <dgm:prSet/>
      <dgm:spPr/>
      <dgm:t>
        <a:bodyPr/>
        <a:lstStyle/>
        <a:p>
          <a:r>
            <a:rPr lang="en-IE" b="0" i="0" u="none" dirty="0"/>
            <a:t>Carpool </a:t>
          </a:r>
          <a:r>
            <a:rPr lang="en-IE" b="0" i="0" u="none" dirty="0" err="1"/>
            <a:t>Karoke</a:t>
          </a:r>
          <a:r>
            <a:rPr lang="en-IE" b="0" i="0" u="none" dirty="0"/>
            <a:t>: Michael Bublé Part 2</a:t>
          </a:r>
          <a:endParaRPr lang="en-IE" dirty="0"/>
        </a:p>
      </dgm:t>
    </dgm:pt>
    <dgm:pt modelId="{9B737951-964B-43C2-82F4-21D1D1B327E3}" type="parTrans" cxnId="{9335AEBD-22B9-44CF-80EB-C7B962FE2388}">
      <dgm:prSet/>
      <dgm:spPr/>
      <dgm:t>
        <a:bodyPr/>
        <a:lstStyle/>
        <a:p>
          <a:endParaRPr lang="en-IE"/>
        </a:p>
      </dgm:t>
    </dgm:pt>
    <dgm:pt modelId="{EE371A0F-70CB-4BA7-B2C9-3D4002C82537}" type="sibTrans" cxnId="{9335AEBD-22B9-44CF-80EB-C7B962FE2388}">
      <dgm:prSet/>
      <dgm:spPr/>
      <dgm:t>
        <a:bodyPr/>
        <a:lstStyle/>
        <a:p>
          <a:endParaRPr lang="en-IE"/>
        </a:p>
      </dgm:t>
    </dgm:pt>
    <dgm:pt modelId="{86C21119-028D-414A-897E-EA39D88A1C61}">
      <dgm:prSet/>
      <dgm:spPr/>
      <dgm:t>
        <a:bodyPr/>
        <a:lstStyle/>
        <a:p>
          <a:r>
            <a:rPr lang="en-IE" b="0" i="0" u="none" dirty="0"/>
            <a:t>More Celebrity </a:t>
          </a:r>
          <a:r>
            <a:rPr lang="en-IE" b="0" i="0" u="none" dirty="0" err="1"/>
            <a:t>Gogglebox</a:t>
          </a:r>
          <a:r>
            <a:rPr lang="en-IE" b="0" i="0" u="none" dirty="0"/>
            <a:t>:</a:t>
          </a:r>
          <a:endParaRPr lang="en-IE" dirty="0"/>
        </a:p>
      </dgm:t>
    </dgm:pt>
    <dgm:pt modelId="{394EA2E2-A287-4213-A8FB-0ED1FF8A004D}" type="parTrans" cxnId="{DFFAEA92-6BEA-4BCF-8ED3-5D8499F5BA33}">
      <dgm:prSet/>
      <dgm:spPr/>
      <dgm:t>
        <a:bodyPr/>
        <a:lstStyle/>
        <a:p>
          <a:endParaRPr lang="en-IE"/>
        </a:p>
      </dgm:t>
    </dgm:pt>
    <dgm:pt modelId="{9F13A734-B195-48F8-BA40-6846F6EF6CBE}" type="sibTrans" cxnId="{DFFAEA92-6BEA-4BCF-8ED3-5D8499F5BA33}">
      <dgm:prSet/>
      <dgm:spPr/>
      <dgm:t>
        <a:bodyPr/>
        <a:lstStyle/>
        <a:p>
          <a:endParaRPr lang="en-IE"/>
        </a:p>
      </dgm:t>
    </dgm:pt>
    <dgm:pt modelId="{70B1C6DB-3211-4246-8638-A5D2045AA675}">
      <dgm:prSet/>
      <dgm:spPr/>
      <dgm:t>
        <a:bodyPr/>
        <a:lstStyle/>
        <a:p>
          <a:r>
            <a:rPr lang="en-IE" b="0" i="0" u="none" dirty="0"/>
            <a:t>Geordie Shore</a:t>
          </a:r>
          <a:endParaRPr lang="en-IE" dirty="0"/>
        </a:p>
      </dgm:t>
    </dgm:pt>
    <dgm:pt modelId="{627919A4-3404-447D-BE16-83D66A087EC1}" type="parTrans" cxnId="{D9726EF8-D780-4983-A8F0-9FC4850737CC}">
      <dgm:prSet/>
      <dgm:spPr/>
      <dgm:t>
        <a:bodyPr/>
        <a:lstStyle/>
        <a:p>
          <a:endParaRPr lang="en-IE"/>
        </a:p>
      </dgm:t>
    </dgm:pt>
    <dgm:pt modelId="{2B4D56DF-3557-4EDF-B07E-3049A0423D07}" type="sibTrans" cxnId="{D9726EF8-D780-4983-A8F0-9FC4850737CC}">
      <dgm:prSet/>
      <dgm:spPr/>
      <dgm:t>
        <a:bodyPr/>
        <a:lstStyle/>
        <a:p>
          <a:endParaRPr lang="en-IE"/>
        </a:p>
      </dgm:t>
    </dgm:pt>
    <dgm:pt modelId="{6E4EEAF0-FC2B-4B89-B44E-B227615F953D}">
      <dgm:prSet/>
      <dgm:spPr/>
      <dgm:t>
        <a:bodyPr/>
        <a:lstStyle/>
        <a:p>
          <a:r>
            <a:rPr lang="en-IE" b="0" i="0" u="none" dirty="0"/>
            <a:t>Friends</a:t>
          </a:r>
          <a:endParaRPr lang="en-IE" dirty="0"/>
        </a:p>
      </dgm:t>
    </dgm:pt>
    <dgm:pt modelId="{E610F9C0-E0AA-461D-9C89-459C577F5D69}" type="parTrans" cxnId="{B44ABA94-7074-4B00-8042-98984109BA27}">
      <dgm:prSet/>
      <dgm:spPr/>
      <dgm:t>
        <a:bodyPr/>
        <a:lstStyle/>
        <a:p>
          <a:endParaRPr lang="en-IE"/>
        </a:p>
      </dgm:t>
    </dgm:pt>
    <dgm:pt modelId="{D671A50E-C5B6-4738-9DB4-7F5A6401C78E}" type="sibTrans" cxnId="{B44ABA94-7074-4B00-8042-98984109BA27}">
      <dgm:prSet/>
      <dgm:spPr/>
      <dgm:t>
        <a:bodyPr/>
        <a:lstStyle/>
        <a:p>
          <a:endParaRPr lang="en-IE"/>
        </a:p>
      </dgm:t>
    </dgm:pt>
    <dgm:pt modelId="{84635006-8AAF-4E86-B32E-F9F1CB6A98FB}">
      <dgm:prSet/>
      <dgm:spPr/>
      <dgm:t>
        <a:bodyPr/>
        <a:lstStyle/>
        <a:p>
          <a:r>
            <a:rPr lang="en-IE" b="0" i="0" u="none" dirty="0"/>
            <a:t>Teen Mom UK</a:t>
          </a:r>
          <a:endParaRPr lang="en-IE" dirty="0"/>
        </a:p>
      </dgm:t>
    </dgm:pt>
    <dgm:pt modelId="{58A26655-419C-4D39-BA56-A92C57A9DDC1}" type="parTrans" cxnId="{D772311F-348D-46AD-86AF-B9F1E9D24A98}">
      <dgm:prSet/>
      <dgm:spPr/>
      <dgm:t>
        <a:bodyPr/>
        <a:lstStyle/>
        <a:p>
          <a:endParaRPr lang="en-IE"/>
        </a:p>
      </dgm:t>
    </dgm:pt>
    <dgm:pt modelId="{7995A919-6551-42EB-A4E8-FA5CED557860}" type="sibTrans" cxnId="{D772311F-348D-46AD-86AF-B9F1E9D24A98}">
      <dgm:prSet/>
      <dgm:spPr/>
      <dgm:t>
        <a:bodyPr/>
        <a:lstStyle/>
        <a:p>
          <a:endParaRPr lang="en-IE"/>
        </a:p>
      </dgm:t>
    </dgm:pt>
    <dgm:pt modelId="{1BADF2A0-034B-4D16-8240-D3BB62E557A9}">
      <dgm:prSet phldrT="[Text]"/>
      <dgm:spPr/>
      <dgm:t>
        <a:bodyPr/>
        <a:lstStyle/>
        <a:p>
          <a:r>
            <a:rPr lang="en-IE" dirty="0"/>
            <a:t>Impractical Jokers</a:t>
          </a:r>
        </a:p>
      </dgm:t>
    </dgm:pt>
    <dgm:pt modelId="{58E29F7C-E8F4-422F-BCD5-D3122048F98E}" type="parTrans" cxnId="{ED4ACB3B-CFA6-4290-AC66-098DECBB3296}">
      <dgm:prSet/>
      <dgm:spPr/>
      <dgm:t>
        <a:bodyPr/>
        <a:lstStyle/>
        <a:p>
          <a:endParaRPr lang="en-IE"/>
        </a:p>
      </dgm:t>
    </dgm:pt>
    <dgm:pt modelId="{45CF40F0-9DE8-42DF-B061-3CA2B237C372}" type="sibTrans" cxnId="{ED4ACB3B-CFA6-4290-AC66-098DECBB3296}">
      <dgm:prSet/>
      <dgm:spPr/>
      <dgm:t>
        <a:bodyPr/>
        <a:lstStyle/>
        <a:p>
          <a:endParaRPr lang="en-IE"/>
        </a:p>
      </dgm:t>
    </dgm:pt>
    <dgm:pt modelId="{E3081E93-D4F6-4E60-8692-FF340DDBF680}">
      <dgm:prSet/>
      <dgm:spPr/>
      <dgm:t>
        <a:bodyPr/>
        <a:lstStyle/>
        <a:p>
          <a:r>
            <a:rPr lang="en-IE" b="0" i="0" u="none"/>
            <a:t>Hector Ó Siberia go Saigon</a:t>
          </a:r>
          <a:endParaRPr lang="en-IE"/>
        </a:p>
      </dgm:t>
    </dgm:pt>
    <dgm:pt modelId="{EF3C9347-720C-44FD-82F7-DDA3CF1C06C7}" type="parTrans" cxnId="{57D17B31-3DD6-40A1-B530-A0219C946592}">
      <dgm:prSet/>
      <dgm:spPr/>
      <dgm:t>
        <a:bodyPr/>
        <a:lstStyle/>
        <a:p>
          <a:endParaRPr lang="en-IE"/>
        </a:p>
      </dgm:t>
    </dgm:pt>
    <dgm:pt modelId="{0CB02C2C-A87F-4319-8A4A-4573EFDE18ED}" type="sibTrans" cxnId="{57D17B31-3DD6-40A1-B530-A0219C946592}">
      <dgm:prSet/>
      <dgm:spPr/>
      <dgm:t>
        <a:bodyPr/>
        <a:lstStyle/>
        <a:p>
          <a:endParaRPr lang="en-IE"/>
        </a:p>
      </dgm:t>
    </dgm:pt>
    <dgm:pt modelId="{3F24FB16-3C34-4D59-BBD8-249E0AC429E2}">
      <dgm:prSet/>
      <dgm:spPr/>
      <dgm:t>
        <a:bodyPr/>
        <a:lstStyle/>
        <a:p>
          <a:r>
            <a:rPr lang="en-IE" b="0" i="0" u="none"/>
            <a:t>Rugbaí Beo Pro 14 2018-2019</a:t>
          </a:r>
          <a:endParaRPr lang="en-IE"/>
        </a:p>
      </dgm:t>
    </dgm:pt>
    <dgm:pt modelId="{A3E463FD-E339-4DAD-AD5B-91A4C4D6B459}" type="parTrans" cxnId="{80524D47-0428-4A97-92B0-F410CA68C79B}">
      <dgm:prSet/>
      <dgm:spPr/>
      <dgm:t>
        <a:bodyPr/>
        <a:lstStyle/>
        <a:p>
          <a:endParaRPr lang="en-IE"/>
        </a:p>
      </dgm:t>
    </dgm:pt>
    <dgm:pt modelId="{21DE7836-2EBF-4A8F-928F-16F65F0577D5}" type="sibTrans" cxnId="{80524D47-0428-4A97-92B0-F410CA68C79B}">
      <dgm:prSet/>
      <dgm:spPr/>
      <dgm:t>
        <a:bodyPr/>
        <a:lstStyle/>
        <a:p>
          <a:endParaRPr lang="en-IE"/>
        </a:p>
      </dgm:t>
    </dgm:pt>
    <dgm:pt modelId="{0DF5A86A-A633-42B5-8C16-0F7052D3D557}">
      <dgm:prSet/>
      <dgm:spPr/>
      <dgm:t>
        <a:bodyPr/>
        <a:lstStyle/>
        <a:p>
          <a:r>
            <a:rPr lang="en-IE" b="0" i="0" u="none" dirty="0" err="1"/>
            <a:t>Opry</a:t>
          </a:r>
          <a:r>
            <a:rPr lang="en-IE" b="0" i="0" u="none" dirty="0"/>
            <a:t> le Daniel </a:t>
          </a:r>
          <a:endParaRPr lang="en-IE" dirty="0"/>
        </a:p>
      </dgm:t>
    </dgm:pt>
    <dgm:pt modelId="{6B6DD6D4-B960-4BEF-BEC8-A17695BF570C}" type="parTrans" cxnId="{D24364EE-2F63-40E0-84EB-B4858EF31E8E}">
      <dgm:prSet/>
      <dgm:spPr/>
      <dgm:t>
        <a:bodyPr/>
        <a:lstStyle/>
        <a:p>
          <a:endParaRPr lang="en-IE"/>
        </a:p>
      </dgm:t>
    </dgm:pt>
    <dgm:pt modelId="{756E5679-3D84-4E94-8EAF-0595A9B313BD}" type="sibTrans" cxnId="{D24364EE-2F63-40E0-84EB-B4858EF31E8E}">
      <dgm:prSet/>
      <dgm:spPr/>
      <dgm:t>
        <a:bodyPr/>
        <a:lstStyle/>
        <a:p>
          <a:endParaRPr lang="en-IE"/>
        </a:p>
      </dgm:t>
    </dgm:pt>
    <dgm:pt modelId="{668BE295-1F37-4D5B-97DD-EEB98A57E78F}">
      <dgm:prSet/>
      <dgm:spPr/>
      <dgm:t>
        <a:bodyPr/>
        <a:lstStyle/>
        <a:p>
          <a:r>
            <a:rPr lang="en-IE" b="0" i="0" u="none" dirty="0"/>
            <a:t>Reservoir Dogs</a:t>
          </a:r>
          <a:endParaRPr lang="en-IE" dirty="0"/>
        </a:p>
      </dgm:t>
    </dgm:pt>
    <dgm:pt modelId="{0D5F6BBE-BE91-46D4-B588-94AFEE8FFE1E}" type="parTrans" cxnId="{0A76F70B-B88D-4979-8F0E-AB8567E8677F}">
      <dgm:prSet/>
      <dgm:spPr/>
      <dgm:t>
        <a:bodyPr/>
        <a:lstStyle/>
        <a:p>
          <a:endParaRPr lang="en-IE"/>
        </a:p>
      </dgm:t>
    </dgm:pt>
    <dgm:pt modelId="{E56FB063-9BD1-4CBE-B6A6-3AED3B35BE73}" type="sibTrans" cxnId="{0A76F70B-B88D-4979-8F0E-AB8567E8677F}">
      <dgm:prSet/>
      <dgm:spPr/>
      <dgm:t>
        <a:bodyPr/>
        <a:lstStyle/>
        <a:p>
          <a:endParaRPr lang="en-IE"/>
        </a:p>
      </dgm:t>
    </dgm:pt>
    <dgm:pt modelId="{1A755921-2A24-4F2E-9F76-B7022FB0C489}">
      <dgm:prSet/>
      <dgm:spPr/>
      <dgm:t>
        <a:bodyPr/>
        <a:lstStyle/>
        <a:p>
          <a:r>
            <a:rPr lang="en-IE" b="0" i="0" u="none" dirty="0"/>
            <a:t>AIB GAA Club Championship</a:t>
          </a:r>
          <a:endParaRPr lang="en-IE" dirty="0"/>
        </a:p>
      </dgm:t>
    </dgm:pt>
    <dgm:pt modelId="{25C9CC14-F4E1-4794-A477-DBD82DE82CF6}" type="parTrans" cxnId="{7CE49C93-0BF0-4674-8F1E-F000FF66CACA}">
      <dgm:prSet/>
      <dgm:spPr/>
      <dgm:t>
        <a:bodyPr/>
        <a:lstStyle/>
        <a:p>
          <a:endParaRPr lang="en-IE"/>
        </a:p>
      </dgm:t>
    </dgm:pt>
    <dgm:pt modelId="{3DC2EAA5-91A5-405A-8B06-0C92CAD9BD0F}" type="sibTrans" cxnId="{7CE49C93-0BF0-4674-8F1E-F000FF66CACA}">
      <dgm:prSet/>
      <dgm:spPr/>
      <dgm:t>
        <a:bodyPr/>
        <a:lstStyle/>
        <a:p>
          <a:endParaRPr lang="en-IE"/>
        </a:p>
      </dgm:t>
    </dgm:pt>
    <dgm:pt modelId="{F6D5B3D1-A453-4EEF-B87D-37EE37DE7380}">
      <dgm:prSet/>
      <dgm:spPr/>
      <dgm:t>
        <a:bodyPr/>
        <a:lstStyle/>
        <a:p>
          <a:r>
            <a:rPr lang="en-IE" b="0" i="0" u="none" dirty="0"/>
            <a:t>International Football</a:t>
          </a:r>
          <a:endParaRPr lang="en-IE" dirty="0"/>
        </a:p>
      </dgm:t>
    </dgm:pt>
    <dgm:pt modelId="{9471A8A9-EBDE-4A73-A012-D6A620DD63A7}" type="parTrans" cxnId="{37394C75-E102-4FA3-8E85-D486F9E25F68}">
      <dgm:prSet/>
      <dgm:spPr/>
      <dgm:t>
        <a:bodyPr/>
        <a:lstStyle/>
        <a:p>
          <a:endParaRPr lang="en-IE"/>
        </a:p>
      </dgm:t>
    </dgm:pt>
    <dgm:pt modelId="{069711EB-6240-4CAC-92B1-006ADC3B748A}" type="sibTrans" cxnId="{37394C75-E102-4FA3-8E85-D486F9E25F68}">
      <dgm:prSet/>
      <dgm:spPr/>
      <dgm:t>
        <a:bodyPr/>
        <a:lstStyle/>
        <a:p>
          <a:endParaRPr lang="en-IE"/>
        </a:p>
      </dgm:t>
    </dgm:pt>
    <dgm:pt modelId="{23C7E7AA-F628-430F-8586-8952E0CCBFC0}">
      <dgm:prSet/>
      <dgm:spPr/>
      <dgm:t>
        <a:bodyPr/>
        <a:lstStyle/>
        <a:p>
          <a:r>
            <a:rPr lang="en-IE" b="0" i="0" u="none" dirty="0" err="1"/>
            <a:t>Feherty</a:t>
          </a:r>
          <a:r>
            <a:rPr lang="en-IE" b="0" i="0" u="none" dirty="0"/>
            <a:t> 2018</a:t>
          </a:r>
          <a:endParaRPr lang="en-IE" dirty="0"/>
        </a:p>
      </dgm:t>
    </dgm:pt>
    <dgm:pt modelId="{9B570987-B889-4E68-883C-9683BC4C0839}" type="parTrans" cxnId="{ADB0E292-FA5A-4AEF-AEC3-9F0DEF03E754}">
      <dgm:prSet/>
      <dgm:spPr/>
      <dgm:t>
        <a:bodyPr/>
        <a:lstStyle/>
        <a:p>
          <a:endParaRPr lang="en-IE"/>
        </a:p>
      </dgm:t>
    </dgm:pt>
    <dgm:pt modelId="{A7632EB7-2B33-4646-A797-F414EBB02F94}" type="sibTrans" cxnId="{ADB0E292-FA5A-4AEF-AEC3-9F0DEF03E754}">
      <dgm:prSet/>
      <dgm:spPr/>
      <dgm:t>
        <a:bodyPr/>
        <a:lstStyle/>
        <a:p>
          <a:endParaRPr lang="en-IE"/>
        </a:p>
      </dgm:t>
    </dgm:pt>
    <dgm:pt modelId="{45396F0A-A8D1-4C33-9EA2-506E1FEBEDD5}">
      <dgm:prSet/>
      <dgm:spPr/>
      <dgm:t>
        <a:bodyPr/>
        <a:lstStyle/>
        <a:p>
          <a:r>
            <a:rPr lang="en-IE" b="0" i="0" u="none" dirty="0"/>
            <a:t>2018 European Darts Championship</a:t>
          </a:r>
          <a:endParaRPr lang="en-IE" dirty="0"/>
        </a:p>
      </dgm:t>
    </dgm:pt>
    <dgm:pt modelId="{85D8DC0C-0FDC-4C4D-8862-C67DAB5EBD61}" type="parTrans" cxnId="{AFF07258-699A-4DC9-BCF1-888E4145A5D6}">
      <dgm:prSet/>
      <dgm:spPr/>
      <dgm:t>
        <a:bodyPr/>
        <a:lstStyle/>
        <a:p>
          <a:endParaRPr lang="en-IE"/>
        </a:p>
      </dgm:t>
    </dgm:pt>
    <dgm:pt modelId="{6F066214-EC24-4FC8-B618-E836E5FD65E0}" type="sibTrans" cxnId="{AFF07258-699A-4DC9-BCF1-888E4145A5D6}">
      <dgm:prSet/>
      <dgm:spPr/>
      <dgm:t>
        <a:bodyPr/>
        <a:lstStyle/>
        <a:p>
          <a:endParaRPr lang="en-IE"/>
        </a:p>
      </dgm:t>
    </dgm:pt>
    <dgm:pt modelId="{05EFF5DB-3C1D-4472-936E-19051FDD1CC1}" type="pres">
      <dgm:prSet presAssocID="{2C900015-16B6-4400-B127-07365B86B505}" presName="linearFlow" presStyleCnt="0">
        <dgm:presLayoutVars>
          <dgm:dir/>
          <dgm:animLvl val="lvl"/>
          <dgm:resizeHandles/>
        </dgm:presLayoutVars>
      </dgm:prSet>
      <dgm:spPr/>
    </dgm:pt>
    <dgm:pt modelId="{143685A5-9CA8-44B4-A09F-F07E9240D2AC}" type="pres">
      <dgm:prSet presAssocID="{670A38C6-6DF5-4DF8-833E-65453506E250}" presName="compositeNode" presStyleCnt="0">
        <dgm:presLayoutVars>
          <dgm:bulletEnabled val="1"/>
        </dgm:presLayoutVars>
      </dgm:prSet>
      <dgm:spPr/>
    </dgm:pt>
    <dgm:pt modelId="{C05D600F-9676-48AF-92E3-3BA26445D3FB}" type="pres">
      <dgm:prSet presAssocID="{670A38C6-6DF5-4DF8-833E-65453506E250}" presName="image" presStyleLbl="fgImgPlac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</dgm:spPr>
    </dgm:pt>
    <dgm:pt modelId="{C00129A3-0CA7-4F24-8ABC-76EABEACA063}" type="pres">
      <dgm:prSet presAssocID="{670A38C6-6DF5-4DF8-833E-65453506E250}" presName="childNode" presStyleLbl="node1" presStyleIdx="0" presStyleCnt="4">
        <dgm:presLayoutVars>
          <dgm:bulletEnabled val="1"/>
        </dgm:presLayoutVars>
      </dgm:prSet>
      <dgm:spPr/>
    </dgm:pt>
    <dgm:pt modelId="{208CBC23-6630-4407-9C3C-DE57700A1FA4}" type="pres">
      <dgm:prSet presAssocID="{670A38C6-6DF5-4DF8-833E-65453506E250}" presName="parentNode" presStyleLbl="revTx" presStyleIdx="0" presStyleCnt="4">
        <dgm:presLayoutVars>
          <dgm:chMax val="0"/>
          <dgm:bulletEnabled val="1"/>
        </dgm:presLayoutVars>
      </dgm:prSet>
      <dgm:spPr/>
    </dgm:pt>
    <dgm:pt modelId="{33324356-C068-4674-B99D-0926CDE77A40}" type="pres">
      <dgm:prSet presAssocID="{07F83E4C-407B-45BB-9510-396F624A5A25}" presName="sibTrans" presStyleCnt="0"/>
      <dgm:spPr/>
    </dgm:pt>
    <dgm:pt modelId="{729A76AD-0E42-4A02-BFB6-C53BA589DA2E}" type="pres">
      <dgm:prSet presAssocID="{E9BE8D7F-CBF1-4371-A671-0E65E04D4167}" presName="compositeNode" presStyleCnt="0">
        <dgm:presLayoutVars>
          <dgm:bulletEnabled val="1"/>
        </dgm:presLayoutVars>
      </dgm:prSet>
      <dgm:spPr/>
    </dgm:pt>
    <dgm:pt modelId="{DEFB7C7C-4223-450A-B86A-64E0D4D85A41}" type="pres">
      <dgm:prSet presAssocID="{E9BE8D7F-CBF1-4371-A671-0E65E04D4167}" presName="image" presStyleLbl="fgImgPlace1" presStyleIdx="1" presStyleCnt="4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40929204-08DE-4027-BBCF-DC8F8E723DA1}" type="pres">
      <dgm:prSet presAssocID="{E9BE8D7F-CBF1-4371-A671-0E65E04D4167}" presName="childNode" presStyleLbl="node1" presStyleIdx="1" presStyleCnt="4">
        <dgm:presLayoutVars>
          <dgm:bulletEnabled val="1"/>
        </dgm:presLayoutVars>
      </dgm:prSet>
      <dgm:spPr/>
    </dgm:pt>
    <dgm:pt modelId="{5F9DFEB5-64FB-4614-9994-2F5D2DDC42AE}" type="pres">
      <dgm:prSet presAssocID="{E9BE8D7F-CBF1-4371-A671-0E65E04D4167}" presName="parentNode" presStyleLbl="revTx" presStyleIdx="1" presStyleCnt="4">
        <dgm:presLayoutVars>
          <dgm:chMax val="0"/>
          <dgm:bulletEnabled val="1"/>
        </dgm:presLayoutVars>
      </dgm:prSet>
      <dgm:spPr/>
    </dgm:pt>
    <dgm:pt modelId="{FDD2A5F7-098E-432E-952F-195DF2AF2CED}" type="pres">
      <dgm:prSet presAssocID="{3E6D850C-E668-4C4A-8660-9C8477853B3E}" presName="sibTrans" presStyleCnt="0"/>
      <dgm:spPr/>
    </dgm:pt>
    <dgm:pt modelId="{81735BCF-2EF5-496E-A01C-AA92B6B47A0B}" type="pres">
      <dgm:prSet presAssocID="{E3B4451D-5449-4C3F-AC6D-F1F54B3E814A}" presName="compositeNode" presStyleCnt="0">
        <dgm:presLayoutVars>
          <dgm:bulletEnabled val="1"/>
        </dgm:presLayoutVars>
      </dgm:prSet>
      <dgm:spPr/>
    </dgm:pt>
    <dgm:pt modelId="{E27C32F0-DBEA-4621-9A46-87116E6AC236}" type="pres">
      <dgm:prSet presAssocID="{E3B4451D-5449-4C3F-AC6D-F1F54B3E814A}" presName="image" presStyleLbl="fgImgPlace1" presStyleIdx="2" presStyleCnt="4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C36EFF3F-251A-477B-A45F-B905D9D28461}" type="pres">
      <dgm:prSet presAssocID="{E3B4451D-5449-4C3F-AC6D-F1F54B3E814A}" presName="childNode" presStyleLbl="node1" presStyleIdx="2" presStyleCnt="4">
        <dgm:presLayoutVars>
          <dgm:bulletEnabled val="1"/>
        </dgm:presLayoutVars>
      </dgm:prSet>
      <dgm:spPr/>
    </dgm:pt>
    <dgm:pt modelId="{65A862C8-2CFD-4C2E-926D-CD83B543EB73}" type="pres">
      <dgm:prSet presAssocID="{E3B4451D-5449-4C3F-AC6D-F1F54B3E814A}" presName="parentNode" presStyleLbl="revTx" presStyleIdx="2" presStyleCnt="4">
        <dgm:presLayoutVars>
          <dgm:chMax val="0"/>
          <dgm:bulletEnabled val="1"/>
        </dgm:presLayoutVars>
      </dgm:prSet>
      <dgm:spPr/>
    </dgm:pt>
    <dgm:pt modelId="{1E311C37-0236-453B-8A52-11041AC2DC44}" type="pres">
      <dgm:prSet presAssocID="{C6464228-EBC7-4E7A-B3C2-F25CD7708D55}" presName="sibTrans" presStyleCnt="0"/>
      <dgm:spPr/>
    </dgm:pt>
    <dgm:pt modelId="{2FE541CC-8415-4740-AFF1-69A6BE60FB4C}" type="pres">
      <dgm:prSet presAssocID="{5EDB9863-4269-4F77-AF08-6307287240BE}" presName="compositeNode" presStyleCnt="0">
        <dgm:presLayoutVars>
          <dgm:bulletEnabled val="1"/>
        </dgm:presLayoutVars>
      </dgm:prSet>
      <dgm:spPr/>
    </dgm:pt>
    <dgm:pt modelId="{7BEA9FCA-CA07-49E3-A610-97FB3E0E6DD5}" type="pres">
      <dgm:prSet presAssocID="{5EDB9863-4269-4F77-AF08-6307287240BE}" presName="image" presStyleLbl="fgImgPlace1" presStyleIdx="3" presStyleCnt="4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2000" r="-32000"/>
          </a:stretch>
        </a:blipFill>
      </dgm:spPr>
    </dgm:pt>
    <dgm:pt modelId="{5A85021C-8037-432B-92E5-DAABA2A7D581}" type="pres">
      <dgm:prSet presAssocID="{5EDB9863-4269-4F77-AF08-6307287240BE}" presName="childNode" presStyleLbl="node1" presStyleIdx="3" presStyleCnt="4">
        <dgm:presLayoutVars>
          <dgm:bulletEnabled val="1"/>
        </dgm:presLayoutVars>
      </dgm:prSet>
      <dgm:spPr/>
    </dgm:pt>
    <dgm:pt modelId="{28D4C7A5-10C2-4212-9762-5058149E7E2E}" type="pres">
      <dgm:prSet presAssocID="{5EDB9863-4269-4F77-AF08-6307287240BE}" presName="parentNode" presStyleLbl="revTx" presStyleIdx="3" presStyleCnt="4">
        <dgm:presLayoutVars>
          <dgm:chMax val="0"/>
          <dgm:bulletEnabled val="1"/>
        </dgm:presLayoutVars>
      </dgm:prSet>
      <dgm:spPr/>
    </dgm:pt>
  </dgm:ptLst>
  <dgm:cxnLst>
    <dgm:cxn modelId="{8DADDB03-944B-4B5F-8F90-F7463DC5FD33}" type="presOf" srcId="{6E4EEAF0-FC2B-4B89-B44E-B227615F953D}" destId="{40929204-08DE-4027-BBCF-DC8F8E723DA1}" srcOrd="0" destOrd="3" presId="urn:microsoft.com/office/officeart/2005/8/layout/hList2"/>
    <dgm:cxn modelId="{AE37CA09-E9AE-4332-91E4-98579A2C5642}" type="presOf" srcId="{4851E45F-519A-46E9-98BE-06A89DADBF22}" destId="{40929204-08DE-4027-BBCF-DC8F8E723DA1}" srcOrd="0" destOrd="0" presId="urn:microsoft.com/office/officeart/2005/8/layout/hList2"/>
    <dgm:cxn modelId="{0A76F70B-B88D-4979-8F0E-AB8567E8677F}" srcId="{E3B4451D-5449-4C3F-AC6D-F1F54B3E814A}" destId="{668BE295-1F37-4D5B-97DD-EEB98A57E78F}" srcOrd="4" destOrd="0" parTransId="{0D5F6BBE-BE91-46D4-B588-94AFEE8FFE1E}" sibTransId="{E56FB063-9BD1-4CBE-B6A6-3AED3B35BE73}"/>
    <dgm:cxn modelId="{BC233710-C0C9-40CC-880B-FB45BC5F806E}" type="presOf" srcId="{5EDB9863-4269-4F77-AF08-6307287240BE}" destId="{28D4C7A5-10C2-4212-9762-5058149E7E2E}" srcOrd="0" destOrd="0" presId="urn:microsoft.com/office/officeart/2005/8/layout/hList2"/>
    <dgm:cxn modelId="{DEB1FC16-9720-4062-B750-1AE54B4A4BF9}" type="presOf" srcId="{670A38C6-6DF5-4DF8-833E-65453506E250}" destId="{208CBC23-6630-4407-9C3C-DE57700A1FA4}" srcOrd="0" destOrd="0" presId="urn:microsoft.com/office/officeart/2005/8/layout/hList2"/>
    <dgm:cxn modelId="{F5812018-B2FC-45FA-9A23-7FC562BC18B9}" type="presOf" srcId="{E3B4451D-5449-4C3F-AC6D-F1F54B3E814A}" destId="{65A862C8-2CFD-4C2E-926D-CD83B543EB73}" srcOrd="0" destOrd="0" presId="urn:microsoft.com/office/officeart/2005/8/layout/hList2"/>
    <dgm:cxn modelId="{4CD61C1E-8577-40B5-B851-692CEAF3E824}" type="presOf" srcId="{3F24FB16-3C34-4D59-BBD8-249E0AC429E2}" destId="{C36EFF3F-251A-477B-A45F-B905D9D28461}" srcOrd="0" destOrd="2" presId="urn:microsoft.com/office/officeart/2005/8/layout/hList2"/>
    <dgm:cxn modelId="{D772311F-348D-46AD-86AF-B9F1E9D24A98}" srcId="{E9BE8D7F-CBF1-4371-A671-0E65E04D4167}" destId="{84635006-8AAF-4E86-B32E-F9F1CB6A98FB}" srcOrd="4" destOrd="0" parTransId="{58A26655-419C-4D39-BA56-A92C57A9DDC1}" sibTransId="{7995A919-6551-42EB-A4E8-FA5CED557860}"/>
    <dgm:cxn modelId="{B1040723-9D61-415F-A605-C2F034B89691}" type="presOf" srcId="{A953E4FE-7EC3-4EBE-B2FE-147BAF822310}" destId="{40929204-08DE-4027-BBCF-DC8F8E723DA1}" srcOrd="0" destOrd="6" presId="urn:microsoft.com/office/officeart/2005/8/layout/hList2"/>
    <dgm:cxn modelId="{F809D323-B9AF-45DC-A510-3A2B1AFD2E57}" type="presOf" srcId="{2C900015-16B6-4400-B127-07365B86B505}" destId="{05EFF5DB-3C1D-4472-936E-19051FDD1CC1}" srcOrd="0" destOrd="0" presId="urn:microsoft.com/office/officeart/2005/8/layout/hList2"/>
    <dgm:cxn modelId="{F4CCF328-05C9-4F3A-9DED-543A21B3FA47}" type="presOf" srcId="{668BE295-1F37-4D5B-97DD-EEB98A57E78F}" destId="{C36EFF3F-251A-477B-A45F-B905D9D28461}" srcOrd="0" destOrd="4" presId="urn:microsoft.com/office/officeart/2005/8/layout/hList2"/>
    <dgm:cxn modelId="{8A799E2C-6B4C-4C0F-82E4-C55CBCAAC879}" type="presOf" srcId="{BAB62602-93C6-4A8B-B77A-C4A761D715B5}" destId="{5A85021C-8037-432B-92E5-DAABA2A7D581}" srcOrd="0" destOrd="0" presId="urn:microsoft.com/office/officeart/2005/8/layout/hList2"/>
    <dgm:cxn modelId="{A545CF2E-CB8E-4D49-9BE6-CFFC4BB11647}" srcId="{E9BE8D7F-CBF1-4371-A671-0E65E04D4167}" destId="{A953E4FE-7EC3-4EBE-B2FE-147BAF822310}" srcOrd="6" destOrd="0" parTransId="{0EADF24E-03A9-4A56-9ECF-3087040B1E12}" sibTransId="{E79C4CDD-9B06-41FE-BCA3-8DFE1FB2D163}"/>
    <dgm:cxn modelId="{57D17B31-3DD6-40A1-B530-A0219C946592}" srcId="{E3B4451D-5449-4C3F-AC6D-F1F54B3E814A}" destId="{E3081E93-D4F6-4E60-8692-FF340DDBF680}" srcOrd="1" destOrd="0" parTransId="{EF3C9347-720C-44FD-82F7-DDA3CF1C06C7}" sibTransId="{0CB02C2C-A87F-4319-8A4A-4573EFDE18ED}"/>
    <dgm:cxn modelId="{ED4ACB3B-CFA6-4290-AC66-098DECBB3296}" srcId="{E9BE8D7F-CBF1-4371-A671-0E65E04D4167}" destId="{1BADF2A0-034B-4D16-8240-D3BB62E557A9}" srcOrd="2" destOrd="0" parTransId="{58E29F7C-E8F4-422F-BCD5-D3122048F98E}" sibTransId="{45CF40F0-9DE8-42DF-B061-3CA2B237C372}"/>
    <dgm:cxn modelId="{B16F2146-9782-4DFE-A775-D2D2DC23D022}" srcId="{670A38C6-6DF5-4DF8-833E-65453506E250}" destId="{34443835-6A39-4693-B8FC-DDC1EDB33331}" srcOrd="0" destOrd="0" parTransId="{8BD64C76-753A-4A48-8257-C1613837280B}" sibTransId="{C84715FD-92F4-4845-955A-7D954C2FA4C3}"/>
    <dgm:cxn modelId="{CA355346-6280-4A9E-A929-6A44AA4DD320}" type="presOf" srcId="{86D975A1-E181-498B-9F1C-2200F91E1FDC}" destId="{40929204-08DE-4027-BBCF-DC8F8E723DA1}" srcOrd="0" destOrd="5" presId="urn:microsoft.com/office/officeart/2005/8/layout/hList2"/>
    <dgm:cxn modelId="{80524D47-0428-4A97-92B0-F410CA68C79B}" srcId="{E3B4451D-5449-4C3F-AC6D-F1F54B3E814A}" destId="{3F24FB16-3C34-4D59-BBD8-249E0AC429E2}" srcOrd="2" destOrd="0" parTransId="{A3E463FD-E339-4DAD-AD5B-91A4C4D6B459}" sibTransId="{21DE7836-2EBF-4A8F-928F-16F65F0577D5}"/>
    <dgm:cxn modelId="{6DFED667-56C5-4738-B127-174E495200DF}" type="presOf" srcId="{23C7E7AA-F628-430F-8586-8952E0CCBFC0}" destId="{5A85021C-8037-432B-92E5-DAABA2A7D581}" srcOrd="0" destOrd="3" presId="urn:microsoft.com/office/officeart/2005/8/layout/hList2"/>
    <dgm:cxn modelId="{CDDF8068-705A-4085-8D66-057407990092}" srcId="{670A38C6-6DF5-4DF8-833E-65453506E250}" destId="{E42296EA-984A-41E3-8A5E-647DA0BF530A}" srcOrd="1" destOrd="0" parTransId="{E151DED0-8EF3-442A-B6B5-887C84858AA2}" sibTransId="{257AAA62-4DAA-48E6-A438-7ED70D50B59B}"/>
    <dgm:cxn modelId="{F636054B-E9F0-4324-B894-08D463AD4602}" type="presOf" srcId="{E42296EA-984A-41E3-8A5E-647DA0BF530A}" destId="{C00129A3-0CA7-4F24-8ABC-76EABEACA063}" srcOrd="0" destOrd="1" presId="urn:microsoft.com/office/officeart/2005/8/layout/hList2"/>
    <dgm:cxn modelId="{5FACAA4B-0F4C-4D22-B5AA-6EC7EF5F4E59}" type="presOf" srcId="{E9BE8D7F-CBF1-4371-A671-0E65E04D4167}" destId="{5F9DFEB5-64FB-4614-9994-2F5D2DDC42AE}" srcOrd="0" destOrd="0" presId="urn:microsoft.com/office/officeart/2005/8/layout/hList2"/>
    <dgm:cxn modelId="{7682A36C-B932-47F7-A632-F2BAC923745B}" type="presOf" srcId="{1A755921-2A24-4F2E-9F76-B7022FB0C489}" destId="{5A85021C-8037-432B-92E5-DAABA2A7D581}" srcOrd="0" destOrd="1" presId="urn:microsoft.com/office/officeart/2005/8/layout/hList2"/>
    <dgm:cxn modelId="{5D47526E-4F9D-45A8-B038-4D215437B23A}" srcId="{670A38C6-6DF5-4DF8-833E-65453506E250}" destId="{8160338B-2271-4ABD-A611-EDF891FAEF5F}" srcOrd="2" destOrd="0" parTransId="{D342147F-6211-46AD-9BC2-7D6188A23B5E}" sibTransId="{2DBF4004-BABF-4157-9D31-045D01B9DC84}"/>
    <dgm:cxn modelId="{C2CC0D73-F0BC-45D2-B3FA-B04911B67554}" type="presOf" srcId="{84635006-8AAF-4E86-B32E-F9F1CB6A98FB}" destId="{40929204-08DE-4027-BBCF-DC8F8E723DA1}" srcOrd="0" destOrd="4" presId="urn:microsoft.com/office/officeart/2005/8/layout/hList2"/>
    <dgm:cxn modelId="{37394C75-E102-4FA3-8E85-D486F9E25F68}" srcId="{5EDB9863-4269-4F77-AF08-6307287240BE}" destId="{F6D5B3D1-A453-4EEF-B87D-37EE37DE7380}" srcOrd="2" destOrd="0" parTransId="{9471A8A9-EBDE-4A73-A012-D6A620DD63A7}" sibTransId="{069711EB-6240-4CAC-92B1-006ADC3B748A}"/>
    <dgm:cxn modelId="{A6FABA77-7449-41FD-9D12-417EC523546E}" srcId="{5EDB9863-4269-4F77-AF08-6307287240BE}" destId="{BAB62602-93C6-4A8B-B77A-C4A761D715B5}" srcOrd="0" destOrd="0" parTransId="{5463511E-C726-45A6-8618-0C289BCD8EDA}" sibTransId="{90B2B4AA-4BFC-4D2B-BE4D-1506B40B7554}"/>
    <dgm:cxn modelId="{BA0F4F78-7A91-43F1-BB0A-C3ACFC1FA5C2}" type="presOf" srcId="{8160338B-2271-4ABD-A611-EDF891FAEF5F}" destId="{C00129A3-0CA7-4F24-8ABC-76EABEACA063}" srcOrd="0" destOrd="2" presId="urn:microsoft.com/office/officeart/2005/8/layout/hList2"/>
    <dgm:cxn modelId="{AFF07258-699A-4DC9-BCF1-888E4145A5D6}" srcId="{5EDB9863-4269-4F77-AF08-6307287240BE}" destId="{45396F0A-A8D1-4C33-9EA2-506E1FEBEDD5}" srcOrd="4" destOrd="0" parTransId="{85D8DC0C-0FDC-4C4D-8862-C67DAB5EBD61}" sibTransId="{6F066214-EC24-4FC8-B618-E836E5FD65E0}"/>
    <dgm:cxn modelId="{B8909A79-A5D0-4580-887D-BA1097C28F04}" type="presOf" srcId="{E1D9218E-303D-47DE-A62E-C9BC5D12FE71}" destId="{C00129A3-0CA7-4F24-8ABC-76EABEACA063}" srcOrd="0" destOrd="3" presId="urn:microsoft.com/office/officeart/2005/8/layout/hList2"/>
    <dgm:cxn modelId="{E25F3689-5D55-45DC-B10A-9615888C90B5}" type="presOf" srcId="{F6D5B3D1-A453-4EEF-B87D-37EE37DE7380}" destId="{5A85021C-8037-432B-92E5-DAABA2A7D581}" srcOrd="0" destOrd="2" presId="urn:microsoft.com/office/officeart/2005/8/layout/hList2"/>
    <dgm:cxn modelId="{3C8FD18D-4577-4172-9557-2B8554A84B22}" srcId="{E3B4451D-5449-4C3F-AC6D-F1F54B3E814A}" destId="{ACA67397-5B1B-44DB-BEBD-EFE3C0844FB5}" srcOrd="0" destOrd="0" parTransId="{31DC3474-296F-4730-B378-333F086B5EF7}" sibTransId="{8CC25F59-61E1-447D-9D66-922424EEA22A}"/>
    <dgm:cxn modelId="{0388008F-1812-41EE-ABF2-E97E92F98B50}" type="presOf" srcId="{ACA67397-5B1B-44DB-BEBD-EFE3C0844FB5}" destId="{C36EFF3F-251A-477B-A45F-B905D9D28461}" srcOrd="0" destOrd="0" presId="urn:microsoft.com/office/officeart/2005/8/layout/hList2"/>
    <dgm:cxn modelId="{613FA990-84A2-45E7-878E-CB7B9452F1F4}" type="presOf" srcId="{86C21119-028D-414A-897E-EA39D88A1C61}" destId="{C00129A3-0CA7-4F24-8ABC-76EABEACA063}" srcOrd="0" destOrd="4" presId="urn:microsoft.com/office/officeart/2005/8/layout/hList2"/>
    <dgm:cxn modelId="{ADB0E292-FA5A-4AEF-AEC3-9F0DEF03E754}" srcId="{5EDB9863-4269-4F77-AF08-6307287240BE}" destId="{23C7E7AA-F628-430F-8586-8952E0CCBFC0}" srcOrd="3" destOrd="0" parTransId="{9B570987-B889-4E68-883C-9683BC4C0839}" sibTransId="{A7632EB7-2B33-4646-A797-F414EBB02F94}"/>
    <dgm:cxn modelId="{DFFAEA92-6BEA-4BCF-8ED3-5D8499F5BA33}" srcId="{670A38C6-6DF5-4DF8-833E-65453506E250}" destId="{86C21119-028D-414A-897E-EA39D88A1C61}" srcOrd="4" destOrd="0" parTransId="{394EA2E2-A287-4213-A8FB-0ED1FF8A004D}" sibTransId="{9F13A734-B195-48F8-BA40-6846F6EF6CBE}"/>
    <dgm:cxn modelId="{7CE49C93-0BF0-4674-8F1E-F000FF66CACA}" srcId="{5EDB9863-4269-4F77-AF08-6307287240BE}" destId="{1A755921-2A24-4F2E-9F76-B7022FB0C489}" srcOrd="1" destOrd="0" parTransId="{25C9CC14-F4E1-4794-A477-DBD82DE82CF6}" sibTransId="{3DC2EAA5-91A5-405A-8B06-0C92CAD9BD0F}"/>
    <dgm:cxn modelId="{9EB1DD93-17B5-4431-9B89-73F15A97FB08}" type="presOf" srcId="{0DF5A86A-A633-42B5-8C16-0F7052D3D557}" destId="{C36EFF3F-251A-477B-A45F-B905D9D28461}" srcOrd="0" destOrd="3" presId="urn:microsoft.com/office/officeart/2005/8/layout/hList2"/>
    <dgm:cxn modelId="{B44ABA94-7074-4B00-8042-98984109BA27}" srcId="{E9BE8D7F-CBF1-4371-A671-0E65E04D4167}" destId="{6E4EEAF0-FC2B-4B89-B44E-B227615F953D}" srcOrd="3" destOrd="0" parTransId="{E610F9C0-E0AA-461D-9C89-459C577F5D69}" sibTransId="{D671A50E-C5B6-4738-9DB4-7F5A6401C78E}"/>
    <dgm:cxn modelId="{687A1FA5-8B32-41B9-95BC-145A39E25BEA}" srcId="{E9BE8D7F-CBF1-4371-A671-0E65E04D4167}" destId="{86D975A1-E181-498B-9F1C-2200F91E1FDC}" srcOrd="5" destOrd="0" parTransId="{013251B4-9BD1-4151-9F02-DF655BA9F557}" sibTransId="{5C25FFF0-7BA9-464F-A222-1CAE592A22D4}"/>
    <dgm:cxn modelId="{286734A9-84F0-4B0E-B7A1-CFD6F61A72ED}" srcId="{2C900015-16B6-4400-B127-07365B86B505}" destId="{E3B4451D-5449-4C3F-AC6D-F1F54B3E814A}" srcOrd="2" destOrd="0" parTransId="{404C1C48-4DE5-484B-A99F-5E89276BE796}" sibTransId="{C6464228-EBC7-4E7A-B3C2-F25CD7708D55}"/>
    <dgm:cxn modelId="{B3E3D5A9-3697-4CFA-877C-5CC33B69E241}" srcId="{E9BE8D7F-CBF1-4371-A671-0E65E04D4167}" destId="{4851E45F-519A-46E9-98BE-06A89DADBF22}" srcOrd="0" destOrd="0" parTransId="{A43E365E-0251-4517-8730-E7F47B24DACB}" sibTransId="{279895F0-B411-4351-A87C-C50E38FCA020}"/>
    <dgm:cxn modelId="{4AED4FB3-B9DF-4586-9CC8-9BAA2DC44676}" type="presOf" srcId="{70B1C6DB-3211-4246-8638-A5D2045AA675}" destId="{40929204-08DE-4027-BBCF-DC8F8E723DA1}" srcOrd="0" destOrd="1" presId="urn:microsoft.com/office/officeart/2005/8/layout/hList2"/>
    <dgm:cxn modelId="{460A3CBB-DF4D-4688-849D-51CD1E2B3C9D}" srcId="{2C900015-16B6-4400-B127-07365B86B505}" destId="{5EDB9863-4269-4F77-AF08-6307287240BE}" srcOrd="3" destOrd="0" parTransId="{93A1199C-D925-41A7-B052-68E1C248E7B5}" sibTransId="{7E3818CC-42F4-4DAA-B00A-EEECB4C11EB3}"/>
    <dgm:cxn modelId="{9335AEBD-22B9-44CF-80EB-C7B962FE2388}" srcId="{670A38C6-6DF5-4DF8-833E-65453506E250}" destId="{E1D9218E-303D-47DE-A62E-C9BC5D12FE71}" srcOrd="3" destOrd="0" parTransId="{9B737951-964B-43C2-82F4-21D1D1B327E3}" sibTransId="{EE371A0F-70CB-4BA7-B2C9-3D4002C82537}"/>
    <dgm:cxn modelId="{E65E4EBF-AE33-4F73-8916-5E7BE806C620}" type="presOf" srcId="{34443835-6A39-4693-B8FC-DDC1EDB33331}" destId="{C00129A3-0CA7-4F24-8ABC-76EABEACA063}" srcOrd="0" destOrd="0" presId="urn:microsoft.com/office/officeart/2005/8/layout/hList2"/>
    <dgm:cxn modelId="{12C182C6-BBCA-445F-835B-8CAE1F6BEBC1}" type="presOf" srcId="{1BADF2A0-034B-4D16-8240-D3BB62E557A9}" destId="{40929204-08DE-4027-BBCF-DC8F8E723DA1}" srcOrd="0" destOrd="2" presId="urn:microsoft.com/office/officeart/2005/8/layout/hList2"/>
    <dgm:cxn modelId="{656F97C9-468A-444C-AC72-79105F303DD0}" srcId="{2C900015-16B6-4400-B127-07365B86B505}" destId="{670A38C6-6DF5-4DF8-833E-65453506E250}" srcOrd="0" destOrd="0" parTransId="{47E75226-F56A-4A6A-A21B-5C24E8AD8DEE}" sibTransId="{07F83E4C-407B-45BB-9510-396F624A5A25}"/>
    <dgm:cxn modelId="{C4F6C8CF-515D-4CF6-A0BC-B488722AFC50}" srcId="{2C900015-16B6-4400-B127-07365B86B505}" destId="{E9BE8D7F-CBF1-4371-A671-0E65E04D4167}" srcOrd="1" destOrd="0" parTransId="{293C1922-9A13-4B7E-9148-C20D21D24F06}" sibTransId="{3E6D850C-E668-4C4A-8660-9C8477853B3E}"/>
    <dgm:cxn modelId="{D24364EE-2F63-40E0-84EB-B4858EF31E8E}" srcId="{E3B4451D-5449-4C3F-AC6D-F1F54B3E814A}" destId="{0DF5A86A-A633-42B5-8C16-0F7052D3D557}" srcOrd="3" destOrd="0" parTransId="{6B6DD6D4-B960-4BEF-BEC8-A17695BF570C}" sibTransId="{756E5679-3D84-4E94-8EAF-0595A9B313BD}"/>
    <dgm:cxn modelId="{D9726EF8-D780-4983-A8F0-9FC4850737CC}" srcId="{E9BE8D7F-CBF1-4371-A671-0E65E04D4167}" destId="{70B1C6DB-3211-4246-8638-A5D2045AA675}" srcOrd="1" destOrd="0" parTransId="{627919A4-3404-447D-BE16-83D66A087EC1}" sibTransId="{2B4D56DF-3557-4EDF-B07E-3049A0423D07}"/>
    <dgm:cxn modelId="{445DF6FA-5172-45AC-8EF9-846D4C689CB3}" type="presOf" srcId="{45396F0A-A8D1-4C33-9EA2-506E1FEBEDD5}" destId="{5A85021C-8037-432B-92E5-DAABA2A7D581}" srcOrd="0" destOrd="4" presId="urn:microsoft.com/office/officeart/2005/8/layout/hList2"/>
    <dgm:cxn modelId="{9E8FD6FB-210E-4AD1-9978-8DDAE45E3152}" type="presOf" srcId="{E3081E93-D4F6-4E60-8692-FF340DDBF680}" destId="{C36EFF3F-251A-477B-A45F-B905D9D28461}" srcOrd="0" destOrd="1" presId="urn:microsoft.com/office/officeart/2005/8/layout/hList2"/>
    <dgm:cxn modelId="{18DC0B36-5995-457E-80DA-C08BA6F66D54}" type="presParOf" srcId="{05EFF5DB-3C1D-4472-936E-19051FDD1CC1}" destId="{143685A5-9CA8-44B4-A09F-F07E9240D2AC}" srcOrd="0" destOrd="0" presId="urn:microsoft.com/office/officeart/2005/8/layout/hList2"/>
    <dgm:cxn modelId="{6C839172-A8C2-42C3-A783-33DEC3F70F76}" type="presParOf" srcId="{143685A5-9CA8-44B4-A09F-F07E9240D2AC}" destId="{C05D600F-9676-48AF-92E3-3BA26445D3FB}" srcOrd="0" destOrd="0" presId="urn:microsoft.com/office/officeart/2005/8/layout/hList2"/>
    <dgm:cxn modelId="{50C801E8-3714-4749-B0D2-E58079B88880}" type="presParOf" srcId="{143685A5-9CA8-44B4-A09F-F07E9240D2AC}" destId="{C00129A3-0CA7-4F24-8ABC-76EABEACA063}" srcOrd="1" destOrd="0" presId="urn:microsoft.com/office/officeart/2005/8/layout/hList2"/>
    <dgm:cxn modelId="{D371DD8D-3BFE-4A7E-85E3-9F6F4743AAA1}" type="presParOf" srcId="{143685A5-9CA8-44B4-A09F-F07E9240D2AC}" destId="{208CBC23-6630-4407-9C3C-DE57700A1FA4}" srcOrd="2" destOrd="0" presId="urn:microsoft.com/office/officeart/2005/8/layout/hList2"/>
    <dgm:cxn modelId="{8AE235C3-B6C2-46F1-B34C-A1088A0F0C87}" type="presParOf" srcId="{05EFF5DB-3C1D-4472-936E-19051FDD1CC1}" destId="{33324356-C068-4674-B99D-0926CDE77A40}" srcOrd="1" destOrd="0" presId="urn:microsoft.com/office/officeart/2005/8/layout/hList2"/>
    <dgm:cxn modelId="{483CE48E-F85F-4F54-87B1-7B63A5068DF1}" type="presParOf" srcId="{05EFF5DB-3C1D-4472-936E-19051FDD1CC1}" destId="{729A76AD-0E42-4A02-BFB6-C53BA589DA2E}" srcOrd="2" destOrd="0" presId="urn:microsoft.com/office/officeart/2005/8/layout/hList2"/>
    <dgm:cxn modelId="{51BABB94-BBAE-4531-8441-D26A06EA294D}" type="presParOf" srcId="{729A76AD-0E42-4A02-BFB6-C53BA589DA2E}" destId="{DEFB7C7C-4223-450A-B86A-64E0D4D85A41}" srcOrd="0" destOrd="0" presId="urn:microsoft.com/office/officeart/2005/8/layout/hList2"/>
    <dgm:cxn modelId="{791E4C2A-3D10-430D-A376-B484360EE42F}" type="presParOf" srcId="{729A76AD-0E42-4A02-BFB6-C53BA589DA2E}" destId="{40929204-08DE-4027-BBCF-DC8F8E723DA1}" srcOrd="1" destOrd="0" presId="urn:microsoft.com/office/officeart/2005/8/layout/hList2"/>
    <dgm:cxn modelId="{FD37C71E-3A9D-4D0B-861F-3B85B5E25D0F}" type="presParOf" srcId="{729A76AD-0E42-4A02-BFB6-C53BA589DA2E}" destId="{5F9DFEB5-64FB-4614-9994-2F5D2DDC42AE}" srcOrd="2" destOrd="0" presId="urn:microsoft.com/office/officeart/2005/8/layout/hList2"/>
    <dgm:cxn modelId="{A3B7D01D-69B4-4265-923F-611C9C8C9B99}" type="presParOf" srcId="{05EFF5DB-3C1D-4472-936E-19051FDD1CC1}" destId="{FDD2A5F7-098E-432E-952F-195DF2AF2CED}" srcOrd="3" destOrd="0" presId="urn:microsoft.com/office/officeart/2005/8/layout/hList2"/>
    <dgm:cxn modelId="{4D5BC58E-F977-4A0D-AAA8-16EAC17E737B}" type="presParOf" srcId="{05EFF5DB-3C1D-4472-936E-19051FDD1CC1}" destId="{81735BCF-2EF5-496E-A01C-AA92B6B47A0B}" srcOrd="4" destOrd="0" presId="urn:microsoft.com/office/officeart/2005/8/layout/hList2"/>
    <dgm:cxn modelId="{46574AB5-C4B4-47FC-94F4-4C696E6DC258}" type="presParOf" srcId="{81735BCF-2EF5-496E-A01C-AA92B6B47A0B}" destId="{E27C32F0-DBEA-4621-9A46-87116E6AC236}" srcOrd="0" destOrd="0" presId="urn:microsoft.com/office/officeart/2005/8/layout/hList2"/>
    <dgm:cxn modelId="{C4382A1A-2CCF-49F2-ADB6-B8D2B3918708}" type="presParOf" srcId="{81735BCF-2EF5-496E-A01C-AA92B6B47A0B}" destId="{C36EFF3F-251A-477B-A45F-B905D9D28461}" srcOrd="1" destOrd="0" presId="urn:microsoft.com/office/officeart/2005/8/layout/hList2"/>
    <dgm:cxn modelId="{F7C148A0-B66F-4F72-963C-DAD97B3BB315}" type="presParOf" srcId="{81735BCF-2EF5-496E-A01C-AA92B6B47A0B}" destId="{65A862C8-2CFD-4C2E-926D-CD83B543EB73}" srcOrd="2" destOrd="0" presId="urn:microsoft.com/office/officeart/2005/8/layout/hList2"/>
    <dgm:cxn modelId="{9D00D993-EF6A-4339-B4B1-CBD0920C1DF0}" type="presParOf" srcId="{05EFF5DB-3C1D-4472-936E-19051FDD1CC1}" destId="{1E311C37-0236-453B-8A52-11041AC2DC44}" srcOrd="5" destOrd="0" presId="urn:microsoft.com/office/officeart/2005/8/layout/hList2"/>
    <dgm:cxn modelId="{CECF728B-B3DD-474B-998A-6BF5B9267E5D}" type="presParOf" srcId="{05EFF5DB-3C1D-4472-936E-19051FDD1CC1}" destId="{2FE541CC-8415-4740-AFF1-69A6BE60FB4C}" srcOrd="6" destOrd="0" presId="urn:microsoft.com/office/officeart/2005/8/layout/hList2"/>
    <dgm:cxn modelId="{815A1732-8CCB-48F5-BD6C-2FE736A3788C}" type="presParOf" srcId="{2FE541CC-8415-4740-AFF1-69A6BE60FB4C}" destId="{7BEA9FCA-CA07-49E3-A610-97FB3E0E6DD5}" srcOrd="0" destOrd="0" presId="urn:microsoft.com/office/officeart/2005/8/layout/hList2"/>
    <dgm:cxn modelId="{EF3B6911-08C0-47D2-A2BB-AF1A0128D130}" type="presParOf" srcId="{2FE541CC-8415-4740-AFF1-69A6BE60FB4C}" destId="{5A85021C-8037-432B-92E5-DAABA2A7D581}" srcOrd="1" destOrd="0" presId="urn:microsoft.com/office/officeart/2005/8/layout/hList2"/>
    <dgm:cxn modelId="{5BA430EB-ECCF-45DC-A815-20C5B6597124}" type="presParOf" srcId="{2FE541CC-8415-4740-AFF1-69A6BE60FB4C}" destId="{28D4C7A5-10C2-4212-9762-5058149E7E2E}" srcOrd="2" destOrd="0" presId="urn:microsoft.com/office/officeart/2005/8/layout/h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EB25121-8BA2-4CF5-82B1-02738CB41201}" type="doc">
      <dgm:prSet loTypeId="urn:microsoft.com/office/officeart/2005/8/layout/vList4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E"/>
        </a:p>
      </dgm:t>
    </dgm:pt>
    <dgm:pt modelId="{95F3DDA2-C507-4AED-A361-6229B3205B05}">
      <dgm:prSet phldrT="[Text]"/>
      <dgm:spPr/>
      <dgm:t>
        <a:bodyPr/>
        <a:lstStyle/>
        <a:p>
          <a:r>
            <a:rPr lang="en-IE" u="sng" dirty="0"/>
            <a:t>Adults 15-34</a:t>
          </a:r>
        </a:p>
        <a:p>
          <a:r>
            <a:rPr lang="en-IE" u="sng" dirty="0"/>
            <a:t>Programme		   Station	       Index</a:t>
          </a:r>
        </a:p>
      </dgm:t>
    </dgm:pt>
    <dgm:pt modelId="{882D79E0-3B1A-4601-8375-5C549477EA32}" type="parTrans" cxnId="{7D70E487-35DF-45DD-83A5-9356CC9A2472}">
      <dgm:prSet/>
      <dgm:spPr/>
      <dgm:t>
        <a:bodyPr/>
        <a:lstStyle/>
        <a:p>
          <a:endParaRPr lang="en-IE"/>
        </a:p>
      </dgm:t>
    </dgm:pt>
    <dgm:pt modelId="{FAB6587F-9C79-4879-969A-2F573196A1EA}" type="sibTrans" cxnId="{7D70E487-35DF-45DD-83A5-9356CC9A2472}">
      <dgm:prSet/>
      <dgm:spPr/>
      <dgm:t>
        <a:bodyPr/>
        <a:lstStyle/>
        <a:p>
          <a:endParaRPr lang="en-IE"/>
        </a:p>
      </dgm:t>
    </dgm:pt>
    <dgm:pt modelId="{53FA9344-C442-4EA6-B370-06F514E9DDB4}">
      <dgm:prSet phldrT="[Text]"/>
      <dgm:spPr/>
      <dgm:t>
        <a:bodyPr/>
        <a:lstStyle/>
        <a:p>
          <a:r>
            <a:rPr lang="en-IE" b="0" i="0" u="none" dirty="0"/>
            <a:t>BOB'S BURGERS		Comedy Central Extra	374</a:t>
          </a:r>
          <a:endParaRPr lang="en-IE" dirty="0"/>
        </a:p>
      </dgm:t>
    </dgm:pt>
    <dgm:pt modelId="{77E29206-9DFB-4FE4-9915-38D347DA9F26}" type="parTrans" cxnId="{B785D076-80A2-492A-9244-5D2DB67D2FF6}">
      <dgm:prSet/>
      <dgm:spPr/>
      <dgm:t>
        <a:bodyPr/>
        <a:lstStyle/>
        <a:p>
          <a:endParaRPr lang="en-IE"/>
        </a:p>
      </dgm:t>
    </dgm:pt>
    <dgm:pt modelId="{4A578FB6-1888-4647-899C-1B0FF4AAA665}" type="sibTrans" cxnId="{B785D076-80A2-492A-9244-5D2DB67D2FF6}">
      <dgm:prSet/>
      <dgm:spPr/>
      <dgm:t>
        <a:bodyPr/>
        <a:lstStyle/>
        <a:p>
          <a:endParaRPr lang="en-IE"/>
        </a:p>
      </dgm:t>
    </dgm:pt>
    <dgm:pt modelId="{CC6BCB55-408C-4E41-9B44-0105B34068DD}">
      <dgm:prSet phldrT="[Text]"/>
      <dgm:spPr/>
      <dgm:t>
        <a:bodyPr/>
        <a:lstStyle/>
        <a:p>
          <a:r>
            <a:rPr lang="en-IE" u="sng" dirty="0"/>
            <a:t>Adults 15-24</a:t>
          </a:r>
        </a:p>
        <a:p>
          <a:r>
            <a:rPr lang="en-IE" u="sng" dirty="0"/>
            <a:t>Programme		   Station	       Index</a:t>
          </a:r>
        </a:p>
      </dgm:t>
    </dgm:pt>
    <dgm:pt modelId="{749B195B-3687-45D1-8F16-1C17AEDD41C2}" type="parTrans" cxnId="{E49A270E-2311-44DE-AF16-07C982AAF45C}">
      <dgm:prSet/>
      <dgm:spPr/>
      <dgm:t>
        <a:bodyPr/>
        <a:lstStyle/>
        <a:p>
          <a:endParaRPr lang="en-IE"/>
        </a:p>
      </dgm:t>
    </dgm:pt>
    <dgm:pt modelId="{0E6334BB-1767-474C-84BA-F60C33494B84}" type="sibTrans" cxnId="{E49A270E-2311-44DE-AF16-07C982AAF45C}">
      <dgm:prSet/>
      <dgm:spPr/>
      <dgm:t>
        <a:bodyPr/>
        <a:lstStyle/>
        <a:p>
          <a:endParaRPr lang="en-IE"/>
        </a:p>
      </dgm:t>
    </dgm:pt>
    <dgm:pt modelId="{751CA5EB-9A1A-4209-994A-D4DD8ED6144C}">
      <dgm:prSet phldrT="[Text]"/>
      <dgm:spPr/>
      <dgm:t>
        <a:bodyPr/>
        <a:lstStyle/>
        <a:p>
          <a:r>
            <a:rPr lang="en-IE" b="0" i="0" u="none" dirty="0"/>
            <a:t>FRIENDS			Comedy Central Extra	804</a:t>
          </a:r>
          <a:endParaRPr lang="en-IE" dirty="0"/>
        </a:p>
      </dgm:t>
    </dgm:pt>
    <dgm:pt modelId="{E6683BF4-8985-4F38-BB19-16F64E58A63B}" type="parTrans" cxnId="{20934B99-D1CD-4DE8-807C-754C41D3694A}">
      <dgm:prSet/>
      <dgm:spPr/>
      <dgm:t>
        <a:bodyPr/>
        <a:lstStyle/>
        <a:p>
          <a:endParaRPr lang="en-IE"/>
        </a:p>
      </dgm:t>
    </dgm:pt>
    <dgm:pt modelId="{B56DC224-50D3-4D22-B8D5-97CEB44710B5}" type="sibTrans" cxnId="{20934B99-D1CD-4DE8-807C-754C41D3694A}">
      <dgm:prSet/>
      <dgm:spPr/>
      <dgm:t>
        <a:bodyPr/>
        <a:lstStyle/>
        <a:p>
          <a:endParaRPr lang="en-IE"/>
        </a:p>
      </dgm:t>
    </dgm:pt>
    <dgm:pt modelId="{550B5319-EE4C-4185-AD09-D061FFB71050}">
      <dgm:prSet/>
      <dgm:spPr/>
      <dgm:t>
        <a:bodyPr/>
        <a:lstStyle/>
        <a:p>
          <a:r>
            <a:rPr lang="en-IE" b="0" i="0" u="none" dirty="0"/>
            <a:t>IMPRACTICAL JOKERS		Comedy Central		347</a:t>
          </a:r>
          <a:endParaRPr lang="en-IE" dirty="0"/>
        </a:p>
      </dgm:t>
    </dgm:pt>
    <dgm:pt modelId="{E616AD63-37B4-4A95-986C-37676120EB98}" type="parTrans" cxnId="{F3C01483-CACA-4C87-B771-A8277AAC263D}">
      <dgm:prSet/>
      <dgm:spPr/>
      <dgm:t>
        <a:bodyPr/>
        <a:lstStyle/>
        <a:p>
          <a:endParaRPr lang="en-IE"/>
        </a:p>
      </dgm:t>
    </dgm:pt>
    <dgm:pt modelId="{5325D4F0-85E3-46B0-8CA8-D754B548E20B}" type="sibTrans" cxnId="{F3C01483-CACA-4C87-B771-A8277AAC263D}">
      <dgm:prSet/>
      <dgm:spPr/>
      <dgm:t>
        <a:bodyPr/>
        <a:lstStyle/>
        <a:p>
          <a:endParaRPr lang="en-IE"/>
        </a:p>
      </dgm:t>
    </dgm:pt>
    <dgm:pt modelId="{D3FCA72B-677D-42C1-806D-3D0BAB59EFF2}">
      <dgm:prSet/>
      <dgm:spPr/>
      <dgm:t>
        <a:bodyPr/>
        <a:lstStyle/>
        <a:p>
          <a:r>
            <a:rPr lang="en-IE" b="0" i="0" u="none" dirty="0"/>
            <a:t>AN IDIOT ABROAD S2		Sky 1			259</a:t>
          </a:r>
          <a:endParaRPr lang="en-IE" dirty="0"/>
        </a:p>
      </dgm:t>
    </dgm:pt>
    <dgm:pt modelId="{2EDF39D1-6957-469D-9288-1B27C4DE091C}" type="parTrans" cxnId="{5F02C355-A659-4430-A9D4-084868DF0E69}">
      <dgm:prSet/>
      <dgm:spPr/>
      <dgm:t>
        <a:bodyPr/>
        <a:lstStyle/>
        <a:p>
          <a:endParaRPr lang="en-IE"/>
        </a:p>
      </dgm:t>
    </dgm:pt>
    <dgm:pt modelId="{6665CB1C-59EF-41BD-9F07-878BBEF4D60F}" type="sibTrans" cxnId="{5F02C355-A659-4430-A9D4-084868DF0E69}">
      <dgm:prSet/>
      <dgm:spPr/>
      <dgm:t>
        <a:bodyPr/>
        <a:lstStyle/>
        <a:p>
          <a:endParaRPr lang="en-IE"/>
        </a:p>
      </dgm:t>
    </dgm:pt>
    <dgm:pt modelId="{4190E930-2D1F-4CE1-B58E-06191007D703}">
      <dgm:prSet/>
      <dgm:spPr/>
      <dgm:t>
        <a:bodyPr/>
        <a:lstStyle/>
        <a:p>
          <a:r>
            <a:rPr lang="en-IE" b="0" i="0" u="none" dirty="0"/>
            <a:t>WIPEOUT USA			Comedy Central Extra	804</a:t>
          </a:r>
          <a:endParaRPr lang="en-IE" dirty="0"/>
        </a:p>
      </dgm:t>
    </dgm:pt>
    <dgm:pt modelId="{F03CFA26-0BFC-45A3-8E2D-2E7D8F063F0A}" type="parTrans" cxnId="{CB269155-43AA-4718-B0C5-20E66C2435AA}">
      <dgm:prSet/>
      <dgm:spPr/>
      <dgm:t>
        <a:bodyPr/>
        <a:lstStyle/>
        <a:p>
          <a:endParaRPr lang="en-IE"/>
        </a:p>
      </dgm:t>
    </dgm:pt>
    <dgm:pt modelId="{766880CC-287D-4A0E-806F-1915DB7FBF00}" type="sibTrans" cxnId="{CB269155-43AA-4718-B0C5-20E66C2435AA}">
      <dgm:prSet/>
      <dgm:spPr/>
      <dgm:t>
        <a:bodyPr/>
        <a:lstStyle/>
        <a:p>
          <a:endParaRPr lang="en-IE"/>
        </a:p>
      </dgm:t>
    </dgm:pt>
    <dgm:pt modelId="{5941DF7B-2411-4FFA-B08E-F24DCDFB0CD6}">
      <dgm:prSet/>
      <dgm:spPr/>
      <dgm:t>
        <a:bodyPr/>
        <a:lstStyle/>
        <a:p>
          <a:r>
            <a:rPr lang="en-IE" b="0" i="0" u="none" dirty="0"/>
            <a:t>MALCOLM IN THE MIDDLE	Comedy Central Extra	683</a:t>
          </a:r>
          <a:endParaRPr lang="en-IE" dirty="0"/>
        </a:p>
      </dgm:t>
    </dgm:pt>
    <dgm:pt modelId="{B3CC54BF-38FA-4566-A034-4E9FC77D0031}" type="parTrans" cxnId="{1BDB0A7B-C510-4FDE-A9DF-12A1F97D46E2}">
      <dgm:prSet/>
      <dgm:spPr/>
      <dgm:t>
        <a:bodyPr/>
        <a:lstStyle/>
        <a:p>
          <a:endParaRPr lang="en-IE"/>
        </a:p>
      </dgm:t>
    </dgm:pt>
    <dgm:pt modelId="{75FE77B0-29CA-49D4-845E-AC1587EFCF1E}" type="sibTrans" cxnId="{1BDB0A7B-C510-4FDE-A9DF-12A1F97D46E2}">
      <dgm:prSet/>
      <dgm:spPr/>
      <dgm:t>
        <a:bodyPr/>
        <a:lstStyle/>
        <a:p>
          <a:endParaRPr lang="en-IE"/>
        </a:p>
      </dgm:t>
    </dgm:pt>
    <dgm:pt modelId="{B32BF5BC-53DF-4467-B9DD-396B3E8449FC}">
      <dgm:prSet/>
      <dgm:spPr>
        <a:solidFill>
          <a:schemeClr val="bg1"/>
        </a:solidFill>
      </dgm:spPr>
      <dgm:t>
        <a:bodyPr/>
        <a:lstStyle/>
        <a:p>
          <a:r>
            <a:rPr lang="en-IE" b="0" i="0" dirty="0"/>
            <a:t>Indexes are very helpful when targeting specific audience groups. They show the likelihood that your target audience will watch a specific programme compared to the average (base) audience (we use “Adults 15+” as the base audience in calculating these figures). Below are the top 3 programmes on Irish TV that deliver a higher than average percentage of the chosen audience for HW+CH, Ads 15-24, Ads15-34, Ads 25-44 and Ads ABC1. The top 30 programmes for each audience can be found</a:t>
          </a:r>
          <a:endParaRPr lang="en-IE" dirty="0"/>
        </a:p>
      </dgm:t>
    </dgm:pt>
    <dgm:pt modelId="{AFF5F432-59A2-4F7C-B707-42BB304C0943}" type="parTrans" cxnId="{81341609-0193-49B4-8D23-377CA346C80A}">
      <dgm:prSet/>
      <dgm:spPr/>
      <dgm:t>
        <a:bodyPr/>
        <a:lstStyle/>
        <a:p>
          <a:endParaRPr lang="en-IE"/>
        </a:p>
      </dgm:t>
    </dgm:pt>
    <dgm:pt modelId="{5B88672A-82A9-4CC2-B9DC-53FE9934EB55}" type="sibTrans" cxnId="{81341609-0193-49B4-8D23-377CA346C80A}">
      <dgm:prSet/>
      <dgm:spPr/>
      <dgm:t>
        <a:bodyPr/>
        <a:lstStyle/>
        <a:p>
          <a:endParaRPr lang="en-IE"/>
        </a:p>
      </dgm:t>
    </dgm:pt>
    <dgm:pt modelId="{85FAC8FB-4D2A-4503-B64A-ABCE5702972E}" type="pres">
      <dgm:prSet presAssocID="{8EB25121-8BA2-4CF5-82B1-02738CB41201}" presName="linear" presStyleCnt="0">
        <dgm:presLayoutVars>
          <dgm:dir/>
          <dgm:resizeHandles val="exact"/>
        </dgm:presLayoutVars>
      </dgm:prSet>
      <dgm:spPr/>
    </dgm:pt>
    <dgm:pt modelId="{CA8BC94B-E651-48D0-A568-A62E6EAF3001}" type="pres">
      <dgm:prSet presAssocID="{B32BF5BC-53DF-4467-B9DD-396B3E8449FC}" presName="comp" presStyleCnt="0"/>
      <dgm:spPr/>
    </dgm:pt>
    <dgm:pt modelId="{027171FA-CF50-4604-9120-814CB2962E3B}" type="pres">
      <dgm:prSet presAssocID="{B32BF5BC-53DF-4467-B9DD-396B3E8449FC}" presName="box" presStyleLbl="node1" presStyleIdx="0" presStyleCnt="3"/>
      <dgm:spPr/>
    </dgm:pt>
    <dgm:pt modelId="{5858383A-20AF-4307-BB23-7FE48B88291A}" type="pres">
      <dgm:prSet presAssocID="{B32BF5BC-53DF-4467-B9DD-396B3E8449FC}" presName="img" presStyleLbl="fgImgPlace1" presStyleIdx="0" presStyleCnt="3" custFlipVert="1" custFlipHor="1" custScaleX="51186" custScaleY="4203"/>
      <dgm:spPr>
        <a:solidFill>
          <a:schemeClr val="bg1"/>
        </a:solidFill>
      </dgm:spPr>
    </dgm:pt>
    <dgm:pt modelId="{8A3F2C0E-0513-4DF3-88BF-04BB8302F5F8}" type="pres">
      <dgm:prSet presAssocID="{B32BF5BC-53DF-4467-B9DD-396B3E8449FC}" presName="text" presStyleLbl="node1" presStyleIdx="0" presStyleCnt="3">
        <dgm:presLayoutVars>
          <dgm:bulletEnabled val="1"/>
        </dgm:presLayoutVars>
      </dgm:prSet>
      <dgm:spPr/>
    </dgm:pt>
    <dgm:pt modelId="{E56BB051-DC36-4602-8ED3-AA8CC2ACD607}" type="pres">
      <dgm:prSet presAssocID="{5B88672A-82A9-4CC2-B9DC-53FE9934EB55}" presName="spacer" presStyleCnt="0"/>
      <dgm:spPr/>
    </dgm:pt>
    <dgm:pt modelId="{B05B632A-193F-401F-A185-6304408E6159}" type="pres">
      <dgm:prSet presAssocID="{95F3DDA2-C507-4AED-A361-6229B3205B05}" presName="comp" presStyleCnt="0"/>
      <dgm:spPr/>
    </dgm:pt>
    <dgm:pt modelId="{CDE5BD4A-CDA4-4688-B3FE-58A5B53CBF9B}" type="pres">
      <dgm:prSet presAssocID="{95F3DDA2-C507-4AED-A361-6229B3205B05}" presName="box" presStyleLbl="node1" presStyleIdx="1" presStyleCnt="3"/>
      <dgm:spPr/>
    </dgm:pt>
    <dgm:pt modelId="{9F7AC4B6-53B3-47A7-8926-85D5CBC857C6}" type="pres">
      <dgm:prSet presAssocID="{95F3DDA2-C507-4AED-A361-6229B3205B05}" presName="img" presStyleLbl="fgImgPlace1" presStyleIdx="1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4000" b="-14000"/>
          </a:stretch>
        </a:blipFill>
      </dgm:spPr>
    </dgm:pt>
    <dgm:pt modelId="{67D75C71-4082-4523-BC5D-CBD797D56B46}" type="pres">
      <dgm:prSet presAssocID="{95F3DDA2-C507-4AED-A361-6229B3205B05}" presName="text" presStyleLbl="node1" presStyleIdx="1" presStyleCnt="3">
        <dgm:presLayoutVars>
          <dgm:bulletEnabled val="1"/>
        </dgm:presLayoutVars>
      </dgm:prSet>
      <dgm:spPr/>
    </dgm:pt>
    <dgm:pt modelId="{39A5C02C-1F84-4A5D-A1A1-DEF16AC3410B}" type="pres">
      <dgm:prSet presAssocID="{FAB6587F-9C79-4879-969A-2F573196A1EA}" presName="spacer" presStyleCnt="0"/>
      <dgm:spPr/>
    </dgm:pt>
    <dgm:pt modelId="{A1014EAA-1B53-4CAB-B31A-ACA18DD77225}" type="pres">
      <dgm:prSet presAssocID="{CC6BCB55-408C-4E41-9B44-0105B34068DD}" presName="comp" presStyleCnt="0"/>
      <dgm:spPr/>
    </dgm:pt>
    <dgm:pt modelId="{49E80E46-D842-4BDB-A1D7-E2BD76B7B961}" type="pres">
      <dgm:prSet presAssocID="{CC6BCB55-408C-4E41-9B44-0105B34068DD}" presName="box" presStyleLbl="node1" presStyleIdx="2" presStyleCnt="3"/>
      <dgm:spPr/>
    </dgm:pt>
    <dgm:pt modelId="{F6EADC17-6A26-4F0D-8CB9-4C8872B8B015}" type="pres">
      <dgm:prSet presAssocID="{CC6BCB55-408C-4E41-9B44-0105B34068DD}" presName="img" presStyleLbl="fgImgPlace1" presStyleIdx="2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/>
          <a:stretch>
            <a:fillRect t="-14000" b="-14000"/>
          </a:stretch>
        </a:blipFill>
      </dgm:spPr>
    </dgm:pt>
    <dgm:pt modelId="{EC7190CD-56A8-448A-AEA7-FBD6EBE55F9E}" type="pres">
      <dgm:prSet presAssocID="{CC6BCB55-408C-4E41-9B44-0105B34068DD}" presName="text" presStyleLbl="node1" presStyleIdx="2" presStyleCnt="3">
        <dgm:presLayoutVars>
          <dgm:bulletEnabled val="1"/>
        </dgm:presLayoutVars>
      </dgm:prSet>
      <dgm:spPr/>
    </dgm:pt>
  </dgm:ptLst>
  <dgm:cxnLst>
    <dgm:cxn modelId="{81341609-0193-49B4-8D23-377CA346C80A}" srcId="{8EB25121-8BA2-4CF5-82B1-02738CB41201}" destId="{B32BF5BC-53DF-4467-B9DD-396B3E8449FC}" srcOrd="0" destOrd="0" parTransId="{AFF5F432-59A2-4F7C-B707-42BB304C0943}" sibTransId="{5B88672A-82A9-4CC2-B9DC-53FE9934EB55}"/>
    <dgm:cxn modelId="{E49A270E-2311-44DE-AF16-07C982AAF45C}" srcId="{8EB25121-8BA2-4CF5-82B1-02738CB41201}" destId="{CC6BCB55-408C-4E41-9B44-0105B34068DD}" srcOrd="2" destOrd="0" parTransId="{749B195B-3687-45D1-8F16-1C17AEDD41C2}" sibTransId="{0E6334BB-1767-474C-84BA-F60C33494B84}"/>
    <dgm:cxn modelId="{0149EF10-24DE-4F9F-8B8C-49264B683DA4}" type="presOf" srcId="{53FA9344-C442-4EA6-B370-06F514E9DDB4}" destId="{67D75C71-4082-4523-BC5D-CBD797D56B46}" srcOrd="1" destOrd="1" presId="urn:microsoft.com/office/officeart/2005/8/layout/vList4"/>
    <dgm:cxn modelId="{4BD1C61A-C068-412D-BAA1-094B645F674E}" type="presOf" srcId="{4190E930-2D1F-4CE1-B58E-06191007D703}" destId="{49E80E46-D842-4BDB-A1D7-E2BD76B7B961}" srcOrd="0" destOrd="2" presId="urn:microsoft.com/office/officeart/2005/8/layout/vList4"/>
    <dgm:cxn modelId="{47E7CC34-C8FD-4062-AA32-0F3D06CFE369}" type="presOf" srcId="{53FA9344-C442-4EA6-B370-06F514E9DDB4}" destId="{CDE5BD4A-CDA4-4688-B3FE-58A5B53CBF9B}" srcOrd="0" destOrd="1" presId="urn:microsoft.com/office/officeart/2005/8/layout/vList4"/>
    <dgm:cxn modelId="{0F39AB35-1F56-48A5-ADBE-A863F0706D9A}" type="presOf" srcId="{B32BF5BC-53DF-4467-B9DD-396B3E8449FC}" destId="{027171FA-CF50-4604-9120-814CB2962E3B}" srcOrd="0" destOrd="0" presId="urn:microsoft.com/office/officeart/2005/8/layout/vList4"/>
    <dgm:cxn modelId="{B1DF9E5B-8F5A-44C0-A22D-BAFCAFBAE948}" type="presOf" srcId="{751CA5EB-9A1A-4209-994A-D4DD8ED6144C}" destId="{49E80E46-D842-4BDB-A1D7-E2BD76B7B961}" srcOrd="0" destOrd="1" presId="urn:microsoft.com/office/officeart/2005/8/layout/vList4"/>
    <dgm:cxn modelId="{5E86F463-79EF-4584-97E8-5463F33A0275}" type="presOf" srcId="{550B5319-EE4C-4185-AD09-D061FFB71050}" destId="{67D75C71-4082-4523-BC5D-CBD797D56B46}" srcOrd="1" destOrd="2" presId="urn:microsoft.com/office/officeart/2005/8/layout/vList4"/>
    <dgm:cxn modelId="{815C4F64-E3DC-413B-A3A0-AD4C0CA7DABA}" type="presOf" srcId="{B32BF5BC-53DF-4467-B9DD-396B3E8449FC}" destId="{8A3F2C0E-0513-4DF3-88BF-04BB8302F5F8}" srcOrd="1" destOrd="0" presId="urn:microsoft.com/office/officeart/2005/8/layout/vList4"/>
    <dgm:cxn modelId="{CB269155-43AA-4718-B0C5-20E66C2435AA}" srcId="{CC6BCB55-408C-4E41-9B44-0105B34068DD}" destId="{4190E930-2D1F-4CE1-B58E-06191007D703}" srcOrd="1" destOrd="0" parTransId="{F03CFA26-0BFC-45A3-8E2D-2E7D8F063F0A}" sibTransId="{766880CC-287D-4A0E-806F-1915DB7FBF00}"/>
    <dgm:cxn modelId="{5F02C355-A659-4430-A9D4-084868DF0E69}" srcId="{95F3DDA2-C507-4AED-A361-6229B3205B05}" destId="{D3FCA72B-677D-42C1-806D-3D0BAB59EFF2}" srcOrd="2" destOrd="0" parTransId="{2EDF39D1-6957-469D-9288-1B27C4DE091C}" sibTransId="{6665CB1C-59EF-41BD-9F07-878BBEF4D60F}"/>
    <dgm:cxn modelId="{B785D076-80A2-492A-9244-5D2DB67D2FF6}" srcId="{95F3DDA2-C507-4AED-A361-6229B3205B05}" destId="{53FA9344-C442-4EA6-B370-06F514E9DDB4}" srcOrd="0" destOrd="0" parTransId="{77E29206-9DFB-4FE4-9915-38D347DA9F26}" sibTransId="{4A578FB6-1888-4647-899C-1B0FF4AAA665}"/>
    <dgm:cxn modelId="{6B886258-0DB1-4CD3-92C0-D34D1810B9A5}" type="presOf" srcId="{D3FCA72B-677D-42C1-806D-3D0BAB59EFF2}" destId="{67D75C71-4082-4523-BC5D-CBD797D56B46}" srcOrd="1" destOrd="3" presId="urn:microsoft.com/office/officeart/2005/8/layout/vList4"/>
    <dgm:cxn modelId="{1C804C58-F36C-4655-AC07-82405C5592E9}" type="presOf" srcId="{D3FCA72B-677D-42C1-806D-3D0BAB59EFF2}" destId="{CDE5BD4A-CDA4-4688-B3FE-58A5B53CBF9B}" srcOrd="0" destOrd="3" presId="urn:microsoft.com/office/officeart/2005/8/layout/vList4"/>
    <dgm:cxn modelId="{A235D358-0D4C-4695-8229-2F90B4C049F1}" type="presOf" srcId="{751CA5EB-9A1A-4209-994A-D4DD8ED6144C}" destId="{EC7190CD-56A8-448A-AEA7-FBD6EBE55F9E}" srcOrd="1" destOrd="1" presId="urn:microsoft.com/office/officeart/2005/8/layout/vList4"/>
    <dgm:cxn modelId="{1BDB0A7B-C510-4FDE-A9DF-12A1F97D46E2}" srcId="{CC6BCB55-408C-4E41-9B44-0105B34068DD}" destId="{5941DF7B-2411-4FFA-B08E-F24DCDFB0CD6}" srcOrd="2" destOrd="0" parTransId="{B3CC54BF-38FA-4566-A034-4E9FC77D0031}" sibTransId="{75FE77B0-29CA-49D4-845E-AC1587EFCF1E}"/>
    <dgm:cxn modelId="{F3C01483-CACA-4C87-B771-A8277AAC263D}" srcId="{95F3DDA2-C507-4AED-A361-6229B3205B05}" destId="{550B5319-EE4C-4185-AD09-D061FFB71050}" srcOrd="1" destOrd="0" parTransId="{E616AD63-37B4-4A95-986C-37676120EB98}" sibTransId="{5325D4F0-85E3-46B0-8CA8-D754B548E20B}"/>
    <dgm:cxn modelId="{7D70E487-35DF-45DD-83A5-9356CC9A2472}" srcId="{8EB25121-8BA2-4CF5-82B1-02738CB41201}" destId="{95F3DDA2-C507-4AED-A361-6229B3205B05}" srcOrd="1" destOrd="0" parTransId="{882D79E0-3B1A-4601-8375-5C549477EA32}" sibTransId="{FAB6587F-9C79-4879-969A-2F573196A1EA}"/>
    <dgm:cxn modelId="{20934B99-D1CD-4DE8-807C-754C41D3694A}" srcId="{CC6BCB55-408C-4E41-9B44-0105B34068DD}" destId="{751CA5EB-9A1A-4209-994A-D4DD8ED6144C}" srcOrd="0" destOrd="0" parTransId="{E6683BF4-8985-4F38-BB19-16F64E58A63B}" sibTransId="{B56DC224-50D3-4D22-B8D5-97CEB44710B5}"/>
    <dgm:cxn modelId="{83CBA4A6-C00B-408D-BFB2-57585E1C3CF1}" type="presOf" srcId="{5941DF7B-2411-4FFA-B08E-F24DCDFB0CD6}" destId="{49E80E46-D842-4BDB-A1D7-E2BD76B7B961}" srcOrd="0" destOrd="3" presId="urn:microsoft.com/office/officeart/2005/8/layout/vList4"/>
    <dgm:cxn modelId="{BFCE6FCA-0655-4C32-8D5A-E8D782801147}" type="presOf" srcId="{95F3DDA2-C507-4AED-A361-6229B3205B05}" destId="{67D75C71-4082-4523-BC5D-CBD797D56B46}" srcOrd="1" destOrd="0" presId="urn:microsoft.com/office/officeart/2005/8/layout/vList4"/>
    <dgm:cxn modelId="{E410CCCD-988B-4896-8E7E-4BED923C1377}" type="presOf" srcId="{4190E930-2D1F-4CE1-B58E-06191007D703}" destId="{EC7190CD-56A8-448A-AEA7-FBD6EBE55F9E}" srcOrd="1" destOrd="2" presId="urn:microsoft.com/office/officeart/2005/8/layout/vList4"/>
    <dgm:cxn modelId="{2D667DD4-8F11-4DD6-AE47-648653CD21C1}" type="presOf" srcId="{550B5319-EE4C-4185-AD09-D061FFB71050}" destId="{CDE5BD4A-CDA4-4688-B3FE-58A5B53CBF9B}" srcOrd="0" destOrd="2" presId="urn:microsoft.com/office/officeart/2005/8/layout/vList4"/>
    <dgm:cxn modelId="{DE07A7D5-F265-481E-8BF5-7E29CD3664C1}" type="presOf" srcId="{CC6BCB55-408C-4E41-9B44-0105B34068DD}" destId="{49E80E46-D842-4BDB-A1D7-E2BD76B7B961}" srcOrd="0" destOrd="0" presId="urn:microsoft.com/office/officeart/2005/8/layout/vList4"/>
    <dgm:cxn modelId="{E39CB5D7-5EFD-463A-BAFB-7022A5853AFE}" type="presOf" srcId="{5941DF7B-2411-4FFA-B08E-F24DCDFB0CD6}" destId="{EC7190CD-56A8-448A-AEA7-FBD6EBE55F9E}" srcOrd="1" destOrd="3" presId="urn:microsoft.com/office/officeart/2005/8/layout/vList4"/>
    <dgm:cxn modelId="{C974E4DE-B8D7-491E-8628-92C826B6B9E8}" type="presOf" srcId="{8EB25121-8BA2-4CF5-82B1-02738CB41201}" destId="{85FAC8FB-4D2A-4503-B64A-ABCE5702972E}" srcOrd="0" destOrd="0" presId="urn:microsoft.com/office/officeart/2005/8/layout/vList4"/>
    <dgm:cxn modelId="{EDD941F0-D820-4089-BE20-09AB45A22915}" type="presOf" srcId="{CC6BCB55-408C-4E41-9B44-0105B34068DD}" destId="{EC7190CD-56A8-448A-AEA7-FBD6EBE55F9E}" srcOrd="1" destOrd="0" presId="urn:microsoft.com/office/officeart/2005/8/layout/vList4"/>
    <dgm:cxn modelId="{060328FE-7846-472C-B125-308C3FD91E23}" type="presOf" srcId="{95F3DDA2-C507-4AED-A361-6229B3205B05}" destId="{CDE5BD4A-CDA4-4688-B3FE-58A5B53CBF9B}" srcOrd="0" destOrd="0" presId="urn:microsoft.com/office/officeart/2005/8/layout/vList4"/>
    <dgm:cxn modelId="{CA2C9D62-E50F-49CA-B86F-7E0942C2349B}" type="presParOf" srcId="{85FAC8FB-4D2A-4503-B64A-ABCE5702972E}" destId="{CA8BC94B-E651-48D0-A568-A62E6EAF3001}" srcOrd="0" destOrd="0" presId="urn:microsoft.com/office/officeart/2005/8/layout/vList4"/>
    <dgm:cxn modelId="{2F850080-95D9-4C70-ABAA-E6C95FF3D58D}" type="presParOf" srcId="{CA8BC94B-E651-48D0-A568-A62E6EAF3001}" destId="{027171FA-CF50-4604-9120-814CB2962E3B}" srcOrd="0" destOrd="0" presId="urn:microsoft.com/office/officeart/2005/8/layout/vList4"/>
    <dgm:cxn modelId="{0DA0BB50-A5A5-41BE-976F-9DCBEAFC7E66}" type="presParOf" srcId="{CA8BC94B-E651-48D0-A568-A62E6EAF3001}" destId="{5858383A-20AF-4307-BB23-7FE48B88291A}" srcOrd="1" destOrd="0" presId="urn:microsoft.com/office/officeart/2005/8/layout/vList4"/>
    <dgm:cxn modelId="{6DA91F45-1910-4D8C-A15F-D4662567612B}" type="presParOf" srcId="{CA8BC94B-E651-48D0-A568-A62E6EAF3001}" destId="{8A3F2C0E-0513-4DF3-88BF-04BB8302F5F8}" srcOrd="2" destOrd="0" presId="urn:microsoft.com/office/officeart/2005/8/layout/vList4"/>
    <dgm:cxn modelId="{C596E269-9732-477A-A927-D9A38DE361AE}" type="presParOf" srcId="{85FAC8FB-4D2A-4503-B64A-ABCE5702972E}" destId="{E56BB051-DC36-4602-8ED3-AA8CC2ACD607}" srcOrd="1" destOrd="0" presId="urn:microsoft.com/office/officeart/2005/8/layout/vList4"/>
    <dgm:cxn modelId="{D4C204A5-5A2A-4B66-8696-45138932DCEB}" type="presParOf" srcId="{85FAC8FB-4D2A-4503-B64A-ABCE5702972E}" destId="{B05B632A-193F-401F-A185-6304408E6159}" srcOrd="2" destOrd="0" presId="urn:microsoft.com/office/officeart/2005/8/layout/vList4"/>
    <dgm:cxn modelId="{134A0107-8B67-4180-8F6B-D6107C44EEE2}" type="presParOf" srcId="{B05B632A-193F-401F-A185-6304408E6159}" destId="{CDE5BD4A-CDA4-4688-B3FE-58A5B53CBF9B}" srcOrd="0" destOrd="0" presId="urn:microsoft.com/office/officeart/2005/8/layout/vList4"/>
    <dgm:cxn modelId="{C9CACE85-9395-4468-BB10-23466D4765D1}" type="presParOf" srcId="{B05B632A-193F-401F-A185-6304408E6159}" destId="{9F7AC4B6-53B3-47A7-8926-85D5CBC857C6}" srcOrd="1" destOrd="0" presId="urn:microsoft.com/office/officeart/2005/8/layout/vList4"/>
    <dgm:cxn modelId="{9BA8C21B-B1B2-4B41-8280-EB848F3E9ACB}" type="presParOf" srcId="{B05B632A-193F-401F-A185-6304408E6159}" destId="{67D75C71-4082-4523-BC5D-CBD797D56B46}" srcOrd="2" destOrd="0" presId="urn:microsoft.com/office/officeart/2005/8/layout/vList4"/>
    <dgm:cxn modelId="{CC74BC54-155C-4192-9421-631CED1F9DA9}" type="presParOf" srcId="{85FAC8FB-4D2A-4503-B64A-ABCE5702972E}" destId="{39A5C02C-1F84-4A5D-A1A1-DEF16AC3410B}" srcOrd="3" destOrd="0" presId="urn:microsoft.com/office/officeart/2005/8/layout/vList4"/>
    <dgm:cxn modelId="{17DBF9B5-A4CA-4389-B785-10393FDEFB52}" type="presParOf" srcId="{85FAC8FB-4D2A-4503-B64A-ABCE5702972E}" destId="{A1014EAA-1B53-4CAB-B31A-ACA18DD77225}" srcOrd="4" destOrd="0" presId="urn:microsoft.com/office/officeart/2005/8/layout/vList4"/>
    <dgm:cxn modelId="{5B96AA8A-C968-4B95-8BE6-5E3B9E35B55A}" type="presParOf" srcId="{A1014EAA-1B53-4CAB-B31A-ACA18DD77225}" destId="{49E80E46-D842-4BDB-A1D7-E2BD76B7B961}" srcOrd="0" destOrd="0" presId="urn:microsoft.com/office/officeart/2005/8/layout/vList4"/>
    <dgm:cxn modelId="{808FC12D-BF36-485A-B59B-52AB8869FD4B}" type="presParOf" srcId="{A1014EAA-1B53-4CAB-B31A-ACA18DD77225}" destId="{F6EADC17-6A26-4F0D-8CB9-4C8872B8B015}" srcOrd="1" destOrd="0" presId="urn:microsoft.com/office/officeart/2005/8/layout/vList4"/>
    <dgm:cxn modelId="{90769F82-CFC9-4C1E-A66C-1EB6893E18BB}" type="presParOf" srcId="{A1014EAA-1B53-4CAB-B31A-ACA18DD77225}" destId="{EC7190CD-56A8-448A-AEA7-FBD6EBE55F9E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EB25121-8BA2-4CF5-82B1-02738CB41201}" type="doc">
      <dgm:prSet loTypeId="urn:microsoft.com/office/officeart/2005/8/layout/vList4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E"/>
        </a:p>
      </dgm:t>
    </dgm:pt>
    <dgm:pt modelId="{95F3DDA2-C507-4AED-A361-6229B3205B05}">
      <dgm:prSet phldrT="[Text]"/>
      <dgm:spPr/>
      <dgm:t>
        <a:bodyPr/>
        <a:lstStyle/>
        <a:p>
          <a:r>
            <a:rPr lang="en-IE" u="sng" dirty="0"/>
            <a:t>HW+CH</a:t>
          </a:r>
        </a:p>
        <a:p>
          <a:r>
            <a:rPr lang="en-IE" u="sng" dirty="0"/>
            <a:t>Programme		Station	   	   Index</a:t>
          </a:r>
        </a:p>
      </dgm:t>
    </dgm:pt>
    <dgm:pt modelId="{882D79E0-3B1A-4601-8375-5C549477EA32}" type="parTrans" cxnId="{7D70E487-35DF-45DD-83A5-9356CC9A2472}">
      <dgm:prSet/>
      <dgm:spPr/>
      <dgm:t>
        <a:bodyPr/>
        <a:lstStyle/>
        <a:p>
          <a:endParaRPr lang="en-IE"/>
        </a:p>
      </dgm:t>
    </dgm:pt>
    <dgm:pt modelId="{FAB6587F-9C79-4879-969A-2F573196A1EA}" type="sibTrans" cxnId="{7D70E487-35DF-45DD-83A5-9356CC9A2472}">
      <dgm:prSet/>
      <dgm:spPr/>
      <dgm:t>
        <a:bodyPr/>
        <a:lstStyle/>
        <a:p>
          <a:endParaRPr lang="en-IE"/>
        </a:p>
      </dgm:t>
    </dgm:pt>
    <dgm:pt modelId="{53FA9344-C442-4EA6-B370-06F514E9DDB4}">
      <dgm:prSet phldrT="[Text]"/>
      <dgm:spPr/>
      <dgm:t>
        <a:bodyPr/>
        <a:lstStyle/>
        <a:p>
          <a:r>
            <a:rPr lang="en-IE" b="0" i="0" u="none" dirty="0"/>
            <a:t>COME DINE WITH ME		More4			671</a:t>
          </a:r>
          <a:endParaRPr lang="en-IE" dirty="0"/>
        </a:p>
      </dgm:t>
    </dgm:pt>
    <dgm:pt modelId="{77E29206-9DFB-4FE4-9915-38D347DA9F26}" type="parTrans" cxnId="{B785D076-80A2-492A-9244-5D2DB67D2FF6}">
      <dgm:prSet/>
      <dgm:spPr/>
      <dgm:t>
        <a:bodyPr/>
        <a:lstStyle/>
        <a:p>
          <a:endParaRPr lang="en-IE"/>
        </a:p>
      </dgm:t>
    </dgm:pt>
    <dgm:pt modelId="{4A578FB6-1888-4647-899C-1B0FF4AAA665}" type="sibTrans" cxnId="{B785D076-80A2-492A-9244-5D2DB67D2FF6}">
      <dgm:prSet/>
      <dgm:spPr/>
      <dgm:t>
        <a:bodyPr/>
        <a:lstStyle/>
        <a:p>
          <a:endParaRPr lang="en-IE"/>
        </a:p>
      </dgm:t>
    </dgm:pt>
    <dgm:pt modelId="{42ECBB4B-9D1E-4087-970E-9DF452FA7983}">
      <dgm:prSet phldrT="[Text]"/>
      <dgm:spPr/>
      <dgm:t>
        <a:bodyPr/>
        <a:lstStyle/>
        <a:p>
          <a:r>
            <a:rPr lang="en-IE" b="0" i="0" u="none" dirty="0"/>
            <a:t>FOUR IN A BED			More4			564</a:t>
          </a:r>
          <a:endParaRPr lang="en-IE" dirty="0"/>
        </a:p>
      </dgm:t>
    </dgm:pt>
    <dgm:pt modelId="{66C81828-C0F2-4922-8231-11C7F4A93EE7}" type="parTrans" cxnId="{82737E37-8B89-4379-82B0-365171B5766C}">
      <dgm:prSet/>
      <dgm:spPr/>
      <dgm:t>
        <a:bodyPr/>
        <a:lstStyle/>
        <a:p>
          <a:endParaRPr lang="en-IE"/>
        </a:p>
      </dgm:t>
    </dgm:pt>
    <dgm:pt modelId="{DE434153-D593-4C4E-8899-D88342092CB0}" type="sibTrans" cxnId="{82737E37-8B89-4379-82B0-365171B5766C}">
      <dgm:prSet/>
      <dgm:spPr/>
      <dgm:t>
        <a:bodyPr/>
        <a:lstStyle/>
        <a:p>
          <a:endParaRPr lang="en-IE"/>
        </a:p>
      </dgm:t>
    </dgm:pt>
    <dgm:pt modelId="{CC6BCB55-408C-4E41-9B44-0105B34068DD}">
      <dgm:prSet phldrT="[Text]"/>
      <dgm:spPr/>
      <dgm:t>
        <a:bodyPr/>
        <a:lstStyle/>
        <a:p>
          <a:r>
            <a:rPr lang="en-IE" u="sng" dirty="0"/>
            <a:t>Adults ABC1</a:t>
          </a:r>
        </a:p>
        <a:p>
          <a:r>
            <a:rPr lang="en-IE" u="sng" dirty="0"/>
            <a:t>Programme		            Station	   	Index</a:t>
          </a:r>
        </a:p>
      </dgm:t>
    </dgm:pt>
    <dgm:pt modelId="{749B195B-3687-45D1-8F16-1C17AEDD41C2}" type="parTrans" cxnId="{E49A270E-2311-44DE-AF16-07C982AAF45C}">
      <dgm:prSet/>
      <dgm:spPr/>
      <dgm:t>
        <a:bodyPr/>
        <a:lstStyle/>
        <a:p>
          <a:endParaRPr lang="en-IE"/>
        </a:p>
      </dgm:t>
    </dgm:pt>
    <dgm:pt modelId="{0E6334BB-1767-474C-84BA-F60C33494B84}" type="sibTrans" cxnId="{E49A270E-2311-44DE-AF16-07C982AAF45C}">
      <dgm:prSet/>
      <dgm:spPr/>
      <dgm:t>
        <a:bodyPr/>
        <a:lstStyle/>
        <a:p>
          <a:endParaRPr lang="en-IE"/>
        </a:p>
      </dgm:t>
    </dgm:pt>
    <dgm:pt modelId="{751CA5EB-9A1A-4209-994A-D4DD8ED6144C}">
      <dgm:prSet phldrT="[Text]"/>
      <dgm:spPr/>
      <dgm:t>
        <a:bodyPr/>
        <a:lstStyle/>
        <a:p>
          <a:r>
            <a:rPr lang="fr-FR" b="0" i="0" u="none" dirty="0"/>
            <a:t>LOCATION, LOCATION, LOCATION	Channel 4 Ireland	275</a:t>
          </a:r>
          <a:endParaRPr lang="en-IE" dirty="0"/>
        </a:p>
      </dgm:t>
    </dgm:pt>
    <dgm:pt modelId="{E6683BF4-8985-4F38-BB19-16F64E58A63B}" type="parTrans" cxnId="{20934B99-D1CD-4DE8-807C-754C41D3694A}">
      <dgm:prSet/>
      <dgm:spPr/>
      <dgm:t>
        <a:bodyPr/>
        <a:lstStyle/>
        <a:p>
          <a:endParaRPr lang="en-IE"/>
        </a:p>
      </dgm:t>
    </dgm:pt>
    <dgm:pt modelId="{B56DC224-50D3-4D22-B8D5-97CEB44710B5}" type="sibTrans" cxnId="{20934B99-D1CD-4DE8-807C-754C41D3694A}">
      <dgm:prSet/>
      <dgm:spPr/>
      <dgm:t>
        <a:bodyPr/>
        <a:lstStyle/>
        <a:p>
          <a:endParaRPr lang="en-IE"/>
        </a:p>
      </dgm:t>
    </dgm:pt>
    <dgm:pt modelId="{BDD58016-049D-4C56-83DE-ECC3428A5B7D}">
      <dgm:prSet phldrT="[Text]"/>
      <dgm:spPr/>
      <dgm:t>
        <a:bodyPr/>
        <a:lstStyle/>
        <a:p>
          <a:r>
            <a:rPr lang="en-IE" u="sng" dirty="0"/>
            <a:t>Adults 25-44</a:t>
          </a:r>
        </a:p>
        <a:p>
          <a:r>
            <a:rPr lang="en-IE" u="sng" dirty="0"/>
            <a:t>Programme		           Station	   	Index</a:t>
          </a:r>
        </a:p>
      </dgm:t>
    </dgm:pt>
    <dgm:pt modelId="{57447DFA-9158-4D38-B219-B5FB8B58DC1E}" type="parTrans" cxnId="{9856E0CC-CD73-4C52-B963-AD761F6346B2}">
      <dgm:prSet/>
      <dgm:spPr/>
      <dgm:t>
        <a:bodyPr/>
        <a:lstStyle/>
        <a:p>
          <a:endParaRPr lang="en-IE"/>
        </a:p>
      </dgm:t>
    </dgm:pt>
    <dgm:pt modelId="{9340B080-B07A-47A0-A79E-6B87A2133E1D}" type="sibTrans" cxnId="{9856E0CC-CD73-4C52-B963-AD761F6346B2}">
      <dgm:prSet/>
      <dgm:spPr/>
      <dgm:t>
        <a:bodyPr/>
        <a:lstStyle/>
        <a:p>
          <a:endParaRPr lang="en-IE"/>
        </a:p>
      </dgm:t>
    </dgm:pt>
    <dgm:pt modelId="{09644045-1756-4BDA-A914-D26603C6A4E8}">
      <dgm:prSet phldrT="[Text]"/>
      <dgm:spPr/>
      <dgm:t>
        <a:bodyPr/>
        <a:lstStyle/>
        <a:p>
          <a:r>
            <a:rPr lang="en-IE" b="0" i="0" u="none" dirty="0"/>
            <a:t>IMPRACTICAL JOKERS: INSIDE JOKES	Comedy Central		336</a:t>
          </a:r>
          <a:endParaRPr lang="en-IE" dirty="0"/>
        </a:p>
      </dgm:t>
    </dgm:pt>
    <dgm:pt modelId="{9AB403AD-E4E1-440E-9FCD-EB85BDC580CF}" type="parTrans" cxnId="{BE057BBA-1823-44FE-8303-213C8929A689}">
      <dgm:prSet/>
      <dgm:spPr/>
      <dgm:t>
        <a:bodyPr/>
        <a:lstStyle/>
        <a:p>
          <a:endParaRPr lang="en-IE"/>
        </a:p>
      </dgm:t>
    </dgm:pt>
    <dgm:pt modelId="{04A11340-697E-4FDC-B75D-49C8220390AF}" type="sibTrans" cxnId="{BE057BBA-1823-44FE-8303-213C8929A689}">
      <dgm:prSet/>
      <dgm:spPr/>
      <dgm:t>
        <a:bodyPr/>
        <a:lstStyle/>
        <a:p>
          <a:endParaRPr lang="en-IE"/>
        </a:p>
      </dgm:t>
    </dgm:pt>
    <dgm:pt modelId="{83DA7F86-8824-4DF8-A858-43EAA4ECD79F}">
      <dgm:prSet/>
      <dgm:spPr/>
      <dgm:t>
        <a:bodyPr/>
        <a:lstStyle/>
        <a:p>
          <a:r>
            <a:rPr lang="en-IE" b="0" i="0" u="none" dirty="0"/>
            <a:t>TEEN MOM OG			MTV			547</a:t>
          </a:r>
          <a:endParaRPr lang="en-IE" dirty="0"/>
        </a:p>
      </dgm:t>
    </dgm:pt>
    <dgm:pt modelId="{7CD3F2B7-0B09-431E-A69A-03C098ABEB4A}" type="parTrans" cxnId="{3BA6A072-E70C-4CE8-96B9-DAEB26322EDD}">
      <dgm:prSet/>
      <dgm:spPr/>
      <dgm:t>
        <a:bodyPr/>
        <a:lstStyle/>
        <a:p>
          <a:endParaRPr lang="en-IE"/>
        </a:p>
      </dgm:t>
    </dgm:pt>
    <dgm:pt modelId="{EE5BAE9B-DBAD-49C5-A60D-39B911F3BFD8}" type="sibTrans" cxnId="{3BA6A072-E70C-4CE8-96B9-DAEB26322EDD}">
      <dgm:prSet/>
      <dgm:spPr/>
      <dgm:t>
        <a:bodyPr/>
        <a:lstStyle/>
        <a:p>
          <a:endParaRPr lang="en-IE"/>
        </a:p>
      </dgm:t>
    </dgm:pt>
    <dgm:pt modelId="{177B116D-C0A6-4007-8BA4-3ACBD42332BD}">
      <dgm:prSet/>
      <dgm:spPr/>
      <dgm:t>
        <a:bodyPr/>
        <a:lstStyle/>
        <a:p>
          <a:r>
            <a:rPr lang="en-IE" b="0" i="0" u="none" dirty="0"/>
            <a:t>GRAND DESIGNS			Channel 4 Ireland	249</a:t>
          </a:r>
          <a:endParaRPr lang="en-IE" dirty="0"/>
        </a:p>
      </dgm:t>
    </dgm:pt>
    <dgm:pt modelId="{6CEBA6B1-2C8B-42E0-A2E6-17CEC26D2699}" type="parTrans" cxnId="{9FE33516-91DC-4C3B-BD94-242B6384B643}">
      <dgm:prSet/>
      <dgm:spPr/>
      <dgm:t>
        <a:bodyPr/>
        <a:lstStyle/>
        <a:p>
          <a:endParaRPr lang="en-IE"/>
        </a:p>
      </dgm:t>
    </dgm:pt>
    <dgm:pt modelId="{F02982EE-9759-44A1-BDA5-9417367AADD2}" type="sibTrans" cxnId="{9FE33516-91DC-4C3B-BD94-242B6384B643}">
      <dgm:prSet/>
      <dgm:spPr/>
      <dgm:t>
        <a:bodyPr/>
        <a:lstStyle/>
        <a:p>
          <a:endParaRPr lang="en-IE"/>
        </a:p>
      </dgm:t>
    </dgm:pt>
    <dgm:pt modelId="{0568CFF1-7FEE-4B63-A36B-34199F7BD0FE}">
      <dgm:prSet/>
      <dgm:spPr/>
      <dgm:t>
        <a:bodyPr/>
        <a:lstStyle/>
        <a:p>
          <a:r>
            <a:rPr lang="en-IE" b="0" i="0" u="none" dirty="0"/>
            <a:t>OLD PEOPLE'S HOME FOR 4 YEAR OLDS	Channel 4 Ireland	246</a:t>
          </a:r>
          <a:endParaRPr lang="en-IE" dirty="0"/>
        </a:p>
      </dgm:t>
    </dgm:pt>
    <dgm:pt modelId="{7033F33D-40ED-4054-98F1-4EE06BD0E523}" type="parTrans" cxnId="{7014F8EA-F63C-4344-B3E8-055341E53481}">
      <dgm:prSet/>
      <dgm:spPr/>
      <dgm:t>
        <a:bodyPr/>
        <a:lstStyle/>
        <a:p>
          <a:endParaRPr lang="en-IE"/>
        </a:p>
      </dgm:t>
    </dgm:pt>
    <dgm:pt modelId="{0B93E0E9-8ABE-467A-B395-A019A848F3AC}" type="sibTrans" cxnId="{7014F8EA-F63C-4344-B3E8-055341E53481}">
      <dgm:prSet/>
      <dgm:spPr/>
      <dgm:t>
        <a:bodyPr/>
        <a:lstStyle/>
        <a:p>
          <a:endParaRPr lang="en-IE"/>
        </a:p>
      </dgm:t>
    </dgm:pt>
    <dgm:pt modelId="{45E33B7C-63CC-4B08-A7BE-8855770E5665}">
      <dgm:prSet/>
      <dgm:spPr/>
      <dgm:t>
        <a:bodyPr/>
        <a:lstStyle/>
        <a:p>
          <a:r>
            <a:rPr lang="en-IE" b="0" i="0" u="none" dirty="0"/>
            <a:t>THE CIRCLE UNCOVERED		Channel 4 Ireland	325</a:t>
          </a:r>
          <a:endParaRPr lang="en-IE" dirty="0"/>
        </a:p>
      </dgm:t>
    </dgm:pt>
    <dgm:pt modelId="{8F6E4B6D-12E0-40DC-AB01-BB8DCDF2EF36}" type="parTrans" cxnId="{AEE51742-D974-4E88-98D0-9861E30A879F}">
      <dgm:prSet/>
      <dgm:spPr/>
      <dgm:t>
        <a:bodyPr/>
        <a:lstStyle/>
        <a:p>
          <a:endParaRPr lang="en-IE"/>
        </a:p>
      </dgm:t>
    </dgm:pt>
    <dgm:pt modelId="{2DC57CFF-8F16-45CD-8DBB-4901065F8032}" type="sibTrans" cxnId="{AEE51742-D974-4E88-98D0-9861E30A879F}">
      <dgm:prSet/>
      <dgm:spPr/>
      <dgm:t>
        <a:bodyPr/>
        <a:lstStyle/>
        <a:p>
          <a:endParaRPr lang="en-IE"/>
        </a:p>
      </dgm:t>
    </dgm:pt>
    <dgm:pt modelId="{989E7074-CBA0-4CD8-8885-39A2839FF696}">
      <dgm:prSet/>
      <dgm:spPr/>
      <dgm:t>
        <a:bodyPr/>
        <a:lstStyle/>
        <a:p>
          <a:r>
            <a:rPr lang="en-IE" b="0" i="0" u="none" dirty="0"/>
            <a:t>IMPRACTICAL JOKERS			Comedy Central		309</a:t>
          </a:r>
          <a:endParaRPr lang="en-IE" dirty="0"/>
        </a:p>
      </dgm:t>
    </dgm:pt>
    <dgm:pt modelId="{433815E1-DEF1-4DB7-9715-48950B98EF67}" type="parTrans" cxnId="{50E06475-6749-4664-A58D-DF5D1AE3BAB2}">
      <dgm:prSet/>
      <dgm:spPr/>
      <dgm:t>
        <a:bodyPr/>
        <a:lstStyle/>
        <a:p>
          <a:endParaRPr lang="en-IE"/>
        </a:p>
      </dgm:t>
    </dgm:pt>
    <dgm:pt modelId="{318C9785-94BD-400B-B046-346D468D01AD}" type="sibTrans" cxnId="{50E06475-6749-4664-A58D-DF5D1AE3BAB2}">
      <dgm:prSet/>
      <dgm:spPr/>
      <dgm:t>
        <a:bodyPr/>
        <a:lstStyle/>
        <a:p>
          <a:endParaRPr lang="en-IE"/>
        </a:p>
      </dgm:t>
    </dgm:pt>
    <dgm:pt modelId="{85FAC8FB-4D2A-4503-B64A-ABCE5702972E}" type="pres">
      <dgm:prSet presAssocID="{8EB25121-8BA2-4CF5-82B1-02738CB41201}" presName="linear" presStyleCnt="0">
        <dgm:presLayoutVars>
          <dgm:dir/>
          <dgm:resizeHandles val="exact"/>
        </dgm:presLayoutVars>
      </dgm:prSet>
      <dgm:spPr/>
    </dgm:pt>
    <dgm:pt modelId="{B05B632A-193F-401F-A185-6304408E6159}" type="pres">
      <dgm:prSet presAssocID="{95F3DDA2-C507-4AED-A361-6229B3205B05}" presName="comp" presStyleCnt="0"/>
      <dgm:spPr/>
    </dgm:pt>
    <dgm:pt modelId="{CDE5BD4A-CDA4-4688-B3FE-58A5B53CBF9B}" type="pres">
      <dgm:prSet presAssocID="{95F3DDA2-C507-4AED-A361-6229B3205B05}" presName="box" presStyleLbl="node1" presStyleIdx="0" presStyleCnt="3"/>
      <dgm:spPr/>
    </dgm:pt>
    <dgm:pt modelId="{9F7AC4B6-53B3-47A7-8926-85D5CBC857C6}" type="pres">
      <dgm:prSet presAssocID="{95F3DDA2-C507-4AED-A361-6229B3205B05}" presName="img" presStyleLbl="fgImgPlac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2"/>
              </a:ext>
            </a:extLst>
          </a:blip>
          <a:srcRect/>
          <a:stretch>
            <a:fillRect l="-1000" r="-1000"/>
          </a:stretch>
        </a:blipFill>
      </dgm:spPr>
    </dgm:pt>
    <dgm:pt modelId="{67D75C71-4082-4523-BC5D-CBD797D56B46}" type="pres">
      <dgm:prSet presAssocID="{95F3DDA2-C507-4AED-A361-6229B3205B05}" presName="text" presStyleLbl="node1" presStyleIdx="0" presStyleCnt="3">
        <dgm:presLayoutVars>
          <dgm:bulletEnabled val="1"/>
        </dgm:presLayoutVars>
      </dgm:prSet>
      <dgm:spPr/>
    </dgm:pt>
    <dgm:pt modelId="{39A5C02C-1F84-4A5D-A1A1-DEF16AC3410B}" type="pres">
      <dgm:prSet presAssocID="{FAB6587F-9C79-4879-969A-2F573196A1EA}" presName="spacer" presStyleCnt="0"/>
      <dgm:spPr/>
    </dgm:pt>
    <dgm:pt modelId="{A1014EAA-1B53-4CAB-B31A-ACA18DD77225}" type="pres">
      <dgm:prSet presAssocID="{CC6BCB55-408C-4E41-9B44-0105B34068DD}" presName="comp" presStyleCnt="0"/>
      <dgm:spPr/>
    </dgm:pt>
    <dgm:pt modelId="{49E80E46-D842-4BDB-A1D7-E2BD76B7B961}" type="pres">
      <dgm:prSet presAssocID="{CC6BCB55-408C-4E41-9B44-0105B34068DD}" presName="box" presStyleLbl="node1" presStyleIdx="1" presStyleCnt="3"/>
      <dgm:spPr/>
    </dgm:pt>
    <dgm:pt modelId="{F6EADC17-6A26-4F0D-8CB9-4C8872B8B015}" type="pres">
      <dgm:prSet presAssocID="{CC6BCB55-408C-4E41-9B44-0105B34068DD}" presName="img" presStyleLbl="fgImgPlac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/>
          <a:stretch>
            <a:fillRect t="-14000" b="-14000"/>
          </a:stretch>
        </a:blipFill>
      </dgm:spPr>
    </dgm:pt>
    <dgm:pt modelId="{EC7190CD-56A8-448A-AEA7-FBD6EBE55F9E}" type="pres">
      <dgm:prSet presAssocID="{CC6BCB55-408C-4E41-9B44-0105B34068DD}" presName="text" presStyleLbl="node1" presStyleIdx="1" presStyleCnt="3">
        <dgm:presLayoutVars>
          <dgm:bulletEnabled val="1"/>
        </dgm:presLayoutVars>
      </dgm:prSet>
      <dgm:spPr/>
    </dgm:pt>
    <dgm:pt modelId="{79B34445-62A9-44BB-A24E-801F6AF6BC3D}" type="pres">
      <dgm:prSet presAssocID="{0E6334BB-1767-474C-84BA-F60C33494B84}" presName="spacer" presStyleCnt="0"/>
      <dgm:spPr/>
    </dgm:pt>
    <dgm:pt modelId="{CDFFEC86-42A2-4312-B56B-D1F1BC7FB2E2}" type="pres">
      <dgm:prSet presAssocID="{BDD58016-049D-4C56-83DE-ECC3428A5B7D}" presName="comp" presStyleCnt="0"/>
      <dgm:spPr/>
    </dgm:pt>
    <dgm:pt modelId="{B909D2AE-4339-49AE-82A4-441076A16129}" type="pres">
      <dgm:prSet presAssocID="{BDD58016-049D-4C56-83DE-ECC3428A5B7D}" presName="box" presStyleLbl="node1" presStyleIdx="2" presStyleCnt="3"/>
      <dgm:spPr/>
    </dgm:pt>
    <dgm:pt modelId="{3BB14ED1-CF6F-4481-A647-A7D4AEE9D512}" type="pres">
      <dgm:prSet presAssocID="{BDD58016-049D-4C56-83DE-ECC3428A5B7D}" presName="img" presStyleLbl="fgImgPlac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rcRect/>
          <a:stretch>
            <a:fillRect t="-14000" b="-14000"/>
          </a:stretch>
        </a:blipFill>
      </dgm:spPr>
    </dgm:pt>
    <dgm:pt modelId="{3E241637-4167-4437-B32D-F68D3A1B6053}" type="pres">
      <dgm:prSet presAssocID="{BDD58016-049D-4C56-83DE-ECC3428A5B7D}" presName="text" presStyleLbl="node1" presStyleIdx="2" presStyleCnt="3">
        <dgm:presLayoutVars>
          <dgm:bulletEnabled val="1"/>
        </dgm:presLayoutVars>
      </dgm:prSet>
      <dgm:spPr/>
    </dgm:pt>
  </dgm:ptLst>
  <dgm:cxnLst>
    <dgm:cxn modelId="{9CAFD30D-0657-48A6-ACD5-F741E76AFA94}" type="presOf" srcId="{0568CFF1-7FEE-4B63-A36B-34199F7BD0FE}" destId="{EC7190CD-56A8-448A-AEA7-FBD6EBE55F9E}" srcOrd="1" destOrd="3" presId="urn:microsoft.com/office/officeart/2005/8/layout/vList4"/>
    <dgm:cxn modelId="{E49A270E-2311-44DE-AF16-07C982AAF45C}" srcId="{8EB25121-8BA2-4CF5-82B1-02738CB41201}" destId="{CC6BCB55-408C-4E41-9B44-0105B34068DD}" srcOrd="1" destOrd="0" parTransId="{749B195B-3687-45D1-8F16-1C17AEDD41C2}" sibTransId="{0E6334BB-1767-474C-84BA-F60C33494B84}"/>
    <dgm:cxn modelId="{25F98510-1B87-430E-91E2-3285F0DEB3E1}" type="presOf" srcId="{BDD58016-049D-4C56-83DE-ECC3428A5B7D}" destId="{B909D2AE-4339-49AE-82A4-441076A16129}" srcOrd="0" destOrd="0" presId="urn:microsoft.com/office/officeart/2005/8/layout/vList4"/>
    <dgm:cxn modelId="{7FA72413-EFE6-4A26-B4E6-3AFC0FF614CC}" type="presOf" srcId="{989E7074-CBA0-4CD8-8885-39A2839FF696}" destId="{3E241637-4167-4437-B32D-F68D3A1B6053}" srcOrd="1" destOrd="3" presId="urn:microsoft.com/office/officeart/2005/8/layout/vList4"/>
    <dgm:cxn modelId="{9FE33516-91DC-4C3B-BD94-242B6384B643}" srcId="{CC6BCB55-408C-4E41-9B44-0105B34068DD}" destId="{177B116D-C0A6-4007-8BA4-3ACBD42332BD}" srcOrd="1" destOrd="0" parTransId="{6CEBA6B1-2C8B-42E0-A2E6-17CEC26D2699}" sibTransId="{F02982EE-9759-44A1-BDA5-9417367AADD2}"/>
    <dgm:cxn modelId="{E3341F17-171E-4CB8-8B31-F21934DF0658}" type="presOf" srcId="{42ECBB4B-9D1E-4087-970E-9DF452FA7983}" destId="{CDE5BD4A-CDA4-4688-B3FE-58A5B53CBF9B}" srcOrd="0" destOrd="2" presId="urn:microsoft.com/office/officeart/2005/8/layout/vList4"/>
    <dgm:cxn modelId="{82737E37-8B89-4379-82B0-365171B5766C}" srcId="{95F3DDA2-C507-4AED-A361-6229B3205B05}" destId="{42ECBB4B-9D1E-4087-970E-9DF452FA7983}" srcOrd="1" destOrd="0" parTransId="{66C81828-C0F2-4922-8231-11C7F4A93EE7}" sibTransId="{DE434153-D593-4C4E-8899-D88342092CB0}"/>
    <dgm:cxn modelId="{4E763138-44C1-4CDE-B6BF-080DB771CE17}" type="presOf" srcId="{BDD58016-049D-4C56-83DE-ECC3428A5B7D}" destId="{3E241637-4167-4437-B32D-F68D3A1B6053}" srcOrd="1" destOrd="0" presId="urn:microsoft.com/office/officeart/2005/8/layout/vList4"/>
    <dgm:cxn modelId="{E97FDB40-29B0-4DBA-AE31-7BC70726392F}" type="presOf" srcId="{45E33B7C-63CC-4B08-A7BE-8855770E5665}" destId="{B909D2AE-4339-49AE-82A4-441076A16129}" srcOrd="0" destOrd="2" presId="urn:microsoft.com/office/officeart/2005/8/layout/vList4"/>
    <dgm:cxn modelId="{67EAD55E-2AB7-4C5C-8E6C-BE26E60E4A4D}" type="presOf" srcId="{09644045-1756-4BDA-A914-D26603C6A4E8}" destId="{3E241637-4167-4437-B32D-F68D3A1B6053}" srcOrd="1" destOrd="1" presId="urn:microsoft.com/office/officeart/2005/8/layout/vList4"/>
    <dgm:cxn modelId="{AEE51742-D974-4E88-98D0-9861E30A879F}" srcId="{BDD58016-049D-4C56-83DE-ECC3428A5B7D}" destId="{45E33B7C-63CC-4B08-A7BE-8855770E5665}" srcOrd="1" destOrd="0" parTransId="{8F6E4B6D-12E0-40DC-AB01-BB8DCDF2EF36}" sibTransId="{2DC57CFF-8F16-45CD-8DBB-4901065F8032}"/>
    <dgm:cxn modelId="{617BD266-3BE8-4977-AEF8-3F5E536B41E9}" type="presOf" srcId="{95F3DDA2-C507-4AED-A361-6229B3205B05}" destId="{CDE5BD4A-CDA4-4688-B3FE-58A5B53CBF9B}" srcOrd="0" destOrd="0" presId="urn:microsoft.com/office/officeart/2005/8/layout/vList4"/>
    <dgm:cxn modelId="{8FF4526B-E255-4524-BD03-F2BB67E2EF04}" type="presOf" srcId="{177B116D-C0A6-4007-8BA4-3ACBD42332BD}" destId="{EC7190CD-56A8-448A-AEA7-FBD6EBE55F9E}" srcOrd="1" destOrd="2" presId="urn:microsoft.com/office/officeart/2005/8/layout/vList4"/>
    <dgm:cxn modelId="{8960394D-14AF-4EE8-A430-62C72E85E36C}" type="presOf" srcId="{45E33B7C-63CC-4B08-A7BE-8855770E5665}" destId="{3E241637-4167-4437-B32D-F68D3A1B6053}" srcOrd="1" destOrd="2" presId="urn:microsoft.com/office/officeart/2005/8/layout/vList4"/>
    <dgm:cxn modelId="{D83B376E-9400-463A-A5C5-33D51926F092}" type="presOf" srcId="{0568CFF1-7FEE-4B63-A36B-34199F7BD0FE}" destId="{49E80E46-D842-4BDB-A1D7-E2BD76B7B961}" srcOrd="0" destOrd="3" presId="urn:microsoft.com/office/officeart/2005/8/layout/vList4"/>
    <dgm:cxn modelId="{A7B66F4E-F722-4411-9C76-57E58FE698D9}" type="presOf" srcId="{53FA9344-C442-4EA6-B370-06F514E9DDB4}" destId="{CDE5BD4A-CDA4-4688-B3FE-58A5B53CBF9B}" srcOrd="0" destOrd="1" presId="urn:microsoft.com/office/officeart/2005/8/layout/vList4"/>
    <dgm:cxn modelId="{3BA6A072-E70C-4CE8-96B9-DAEB26322EDD}" srcId="{95F3DDA2-C507-4AED-A361-6229B3205B05}" destId="{83DA7F86-8824-4DF8-A858-43EAA4ECD79F}" srcOrd="2" destOrd="0" parTransId="{7CD3F2B7-0B09-431E-A69A-03C098ABEB4A}" sibTransId="{EE5BAE9B-DBAD-49C5-A60D-39B911F3BFD8}"/>
    <dgm:cxn modelId="{306D3355-4A83-447F-948B-680E1345A47E}" type="presOf" srcId="{42ECBB4B-9D1E-4087-970E-9DF452FA7983}" destId="{67D75C71-4082-4523-BC5D-CBD797D56B46}" srcOrd="1" destOrd="2" presId="urn:microsoft.com/office/officeart/2005/8/layout/vList4"/>
    <dgm:cxn modelId="{50E06475-6749-4664-A58D-DF5D1AE3BAB2}" srcId="{BDD58016-049D-4C56-83DE-ECC3428A5B7D}" destId="{989E7074-CBA0-4CD8-8885-39A2839FF696}" srcOrd="2" destOrd="0" parTransId="{433815E1-DEF1-4DB7-9715-48950B98EF67}" sibTransId="{318C9785-94BD-400B-B046-346D468D01AD}"/>
    <dgm:cxn modelId="{F7BD9476-8E8C-4F63-A7D8-2E4B53F7EF59}" type="presOf" srcId="{177B116D-C0A6-4007-8BA4-3ACBD42332BD}" destId="{49E80E46-D842-4BDB-A1D7-E2BD76B7B961}" srcOrd="0" destOrd="2" presId="urn:microsoft.com/office/officeart/2005/8/layout/vList4"/>
    <dgm:cxn modelId="{369FC456-9628-486D-AF03-0F64BCC90DBD}" type="presOf" srcId="{CC6BCB55-408C-4E41-9B44-0105B34068DD}" destId="{EC7190CD-56A8-448A-AEA7-FBD6EBE55F9E}" srcOrd="1" destOrd="0" presId="urn:microsoft.com/office/officeart/2005/8/layout/vList4"/>
    <dgm:cxn modelId="{B785D076-80A2-492A-9244-5D2DB67D2FF6}" srcId="{95F3DDA2-C507-4AED-A361-6229B3205B05}" destId="{53FA9344-C442-4EA6-B370-06F514E9DDB4}" srcOrd="0" destOrd="0" parTransId="{77E29206-9DFB-4FE4-9915-38D347DA9F26}" sibTransId="{4A578FB6-1888-4647-899C-1B0FF4AAA665}"/>
    <dgm:cxn modelId="{7D70E487-35DF-45DD-83A5-9356CC9A2472}" srcId="{8EB25121-8BA2-4CF5-82B1-02738CB41201}" destId="{95F3DDA2-C507-4AED-A361-6229B3205B05}" srcOrd="0" destOrd="0" parTransId="{882D79E0-3B1A-4601-8375-5C549477EA32}" sibTransId="{FAB6587F-9C79-4879-969A-2F573196A1EA}"/>
    <dgm:cxn modelId="{D1425389-A9C9-4872-A3BD-552FA2456D04}" type="presOf" srcId="{83DA7F86-8824-4DF8-A858-43EAA4ECD79F}" destId="{67D75C71-4082-4523-BC5D-CBD797D56B46}" srcOrd="1" destOrd="3" presId="urn:microsoft.com/office/officeart/2005/8/layout/vList4"/>
    <dgm:cxn modelId="{1CD33E8E-C289-490C-BA33-A62B292BC928}" type="presOf" srcId="{09644045-1756-4BDA-A914-D26603C6A4E8}" destId="{B909D2AE-4339-49AE-82A4-441076A16129}" srcOrd="0" destOrd="1" presId="urn:microsoft.com/office/officeart/2005/8/layout/vList4"/>
    <dgm:cxn modelId="{20934B99-D1CD-4DE8-807C-754C41D3694A}" srcId="{CC6BCB55-408C-4E41-9B44-0105B34068DD}" destId="{751CA5EB-9A1A-4209-994A-D4DD8ED6144C}" srcOrd="0" destOrd="0" parTransId="{E6683BF4-8985-4F38-BB19-16F64E58A63B}" sibTransId="{B56DC224-50D3-4D22-B8D5-97CEB44710B5}"/>
    <dgm:cxn modelId="{BE057BBA-1823-44FE-8303-213C8929A689}" srcId="{BDD58016-049D-4C56-83DE-ECC3428A5B7D}" destId="{09644045-1756-4BDA-A914-D26603C6A4E8}" srcOrd="0" destOrd="0" parTransId="{9AB403AD-E4E1-440E-9FCD-EB85BDC580CF}" sibTransId="{04A11340-697E-4FDC-B75D-49C8220390AF}"/>
    <dgm:cxn modelId="{39C6ECC1-754A-45D2-8854-CC40266C4EB9}" type="presOf" srcId="{83DA7F86-8824-4DF8-A858-43EAA4ECD79F}" destId="{CDE5BD4A-CDA4-4688-B3FE-58A5B53CBF9B}" srcOrd="0" destOrd="3" presId="urn:microsoft.com/office/officeart/2005/8/layout/vList4"/>
    <dgm:cxn modelId="{E77C63C4-E8CD-4331-A1B5-7FCACA269A6F}" type="presOf" srcId="{95F3DDA2-C507-4AED-A361-6229B3205B05}" destId="{67D75C71-4082-4523-BC5D-CBD797D56B46}" srcOrd="1" destOrd="0" presId="urn:microsoft.com/office/officeart/2005/8/layout/vList4"/>
    <dgm:cxn modelId="{05CE76CA-D811-47F1-B160-4406337FA52C}" type="presOf" srcId="{53FA9344-C442-4EA6-B370-06F514E9DDB4}" destId="{67D75C71-4082-4523-BC5D-CBD797D56B46}" srcOrd="1" destOrd="1" presId="urn:microsoft.com/office/officeart/2005/8/layout/vList4"/>
    <dgm:cxn modelId="{21604BCC-C3F0-48BB-8178-007AAC22ED57}" type="presOf" srcId="{989E7074-CBA0-4CD8-8885-39A2839FF696}" destId="{B909D2AE-4339-49AE-82A4-441076A16129}" srcOrd="0" destOrd="3" presId="urn:microsoft.com/office/officeart/2005/8/layout/vList4"/>
    <dgm:cxn modelId="{9856E0CC-CD73-4C52-B963-AD761F6346B2}" srcId="{8EB25121-8BA2-4CF5-82B1-02738CB41201}" destId="{BDD58016-049D-4C56-83DE-ECC3428A5B7D}" srcOrd="2" destOrd="0" parTransId="{57447DFA-9158-4D38-B219-B5FB8B58DC1E}" sibTransId="{9340B080-B07A-47A0-A79E-6B87A2133E1D}"/>
    <dgm:cxn modelId="{1758C2DE-FC08-463C-8EFC-107CCFAD1FC5}" type="presOf" srcId="{751CA5EB-9A1A-4209-994A-D4DD8ED6144C}" destId="{49E80E46-D842-4BDB-A1D7-E2BD76B7B961}" srcOrd="0" destOrd="1" presId="urn:microsoft.com/office/officeart/2005/8/layout/vList4"/>
    <dgm:cxn modelId="{C974E4DE-B8D7-491E-8628-92C826B6B9E8}" type="presOf" srcId="{8EB25121-8BA2-4CF5-82B1-02738CB41201}" destId="{85FAC8FB-4D2A-4503-B64A-ABCE5702972E}" srcOrd="0" destOrd="0" presId="urn:microsoft.com/office/officeart/2005/8/layout/vList4"/>
    <dgm:cxn modelId="{FD556BE8-4543-49AC-BA4D-343DA5F1D065}" type="presOf" srcId="{CC6BCB55-408C-4E41-9B44-0105B34068DD}" destId="{49E80E46-D842-4BDB-A1D7-E2BD76B7B961}" srcOrd="0" destOrd="0" presId="urn:microsoft.com/office/officeart/2005/8/layout/vList4"/>
    <dgm:cxn modelId="{7014F8EA-F63C-4344-B3E8-055341E53481}" srcId="{CC6BCB55-408C-4E41-9B44-0105B34068DD}" destId="{0568CFF1-7FEE-4B63-A36B-34199F7BD0FE}" srcOrd="2" destOrd="0" parTransId="{7033F33D-40ED-4054-98F1-4EE06BD0E523}" sibTransId="{0B93E0E9-8ABE-467A-B395-A019A848F3AC}"/>
    <dgm:cxn modelId="{C23187EF-B65F-4A03-86C6-77D6E69B8F05}" type="presOf" srcId="{751CA5EB-9A1A-4209-994A-D4DD8ED6144C}" destId="{EC7190CD-56A8-448A-AEA7-FBD6EBE55F9E}" srcOrd="1" destOrd="1" presId="urn:microsoft.com/office/officeart/2005/8/layout/vList4"/>
    <dgm:cxn modelId="{BF7AE3A9-7794-4835-84C6-E6922A5FDB51}" type="presParOf" srcId="{85FAC8FB-4D2A-4503-B64A-ABCE5702972E}" destId="{B05B632A-193F-401F-A185-6304408E6159}" srcOrd="0" destOrd="0" presId="urn:microsoft.com/office/officeart/2005/8/layout/vList4"/>
    <dgm:cxn modelId="{D07BC058-EFFB-4C8F-906D-C255561C79F6}" type="presParOf" srcId="{B05B632A-193F-401F-A185-6304408E6159}" destId="{CDE5BD4A-CDA4-4688-B3FE-58A5B53CBF9B}" srcOrd="0" destOrd="0" presId="urn:microsoft.com/office/officeart/2005/8/layout/vList4"/>
    <dgm:cxn modelId="{2D7BA38D-7772-4E60-8461-82E566C16E59}" type="presParOf" srcId="{B05B632A-193F-401F-A185-6304408E6159}" destId="{9F7AC4B6-53B3-47A7-8926-85D5CBC857C6}" srcOrd="1" destOrd="0" presId="urn:microsoft.com/office/officeart/2005/8/layout/vList4"/>
    <dgm:cxn modelId="{E92A0D88-EA90-4D50-AA94-36D51F98F223}" type="presParOf" srcId="{B05B632A-193F-401F-A185-6304408E6159}" destId="{67D75C71-4082-4523-BC5D-CBD797D56B46}" srcOrd="2" destOrd="0" presId="urn:microsoft.com/office/officeart/2005/8/layout/vList4"/>
    <dgm:cxn modelId="{614B9B25-44EF-4693-8761-271BD2D8580F}" type="presParOf" srcId="{85FAC8FB-4D2A-4503-B64A-ABCE5702972E}" destId="{39A5C02C-1F84-4A5D-A1A1-DEF16AC3410B}" srcOrd="1" destOrd="0" presId="urn:microsoft.com/office/officeart/2005/8/layout/vList4"/>
    <dgm:cxn modelId="{C7C40A3A-AB34-415C-BB54-FFBBABF7E720}" type="presParOf" srcId="{85FAC8FB-4D2A-4503-B64A-ABCE5702972E}" destId="{A1014EAA-1B53-4CAB-B31A-ACA18DD77225}" srcOrd="2" destOrd="0" presId="urn:microsoft.com/office/officeart/2005/8/layout/vList4"/>
    <dgm:cxn modelId="{85AD1E3F-92F3-459A-8092-C09B34F6500A}" type="presParOf" srcId="{A1014EAA-1B53-4CAB-B31A-ACA18DD77225}" destId="{49E80E46-D842-4BDB-A1D7-E2BD76B7B961}" srcOrd="0" destOrd="0" presId="urn:microsoft.com/office/officeart/2005/8/layout/vList4"/>
    <dgm:cxn modelId="{B7854B5F-A3BA-4533-A3AC-1954A05C13F9}" type="presParOf" srcId="{A1014EAA-1B53-4CAB-B31A-ACA18DD77225}" destId="{F6EADC17-6A26-4F0D-8CB9-4C8872B8B015}" srcOrd="1" destOrd="0" presId="urn:microsoft.com/office/officeart/2005/8/layout/vList4"/>
    <dgm:cxn modelId="{9E0244E5-05F1-434A-A13D-7C8840BEA152}" type="presParOf" srcId="{A1014EAA-1B53-4CAB-B31A-ACA18DD77225}" destId="{EC7190CD-56A8-448A-AEA7-FBD6EBE55F9E}" srcOrd="2" destOrd="0" presId="urn:microsoft.com/office/officeart/2005/8/layout/vList4"/>
    <dgm:cxn modelId="{15DABAD7-DFE5-406A-BBDA-B4ABA0F69102}" type="presParOf" srcId="{85FAC8FB-4D2A-4503-B64A-ABCE5702972E}" destId="{79B34445-62A9-44BB-A24E-801F6AF6BC3D}" srcOrd="3" destOrd="0" presId="urn:microsoft.com/office/officeart/2005/8/layout/vList4"/>
    <dgm:cxn modelId="{8C99E13B-8217-41C1-863C-CA3250AF8D91}" type="presParOf" srcId="{85FAC8FB-4D2A-4503-B64A-ABCE5702972E}" destId="{CDFFEC86-42A2-4312-B56B-D1F1BC7FB2E2}" srcOrd="4" destOrd="0" presId="urn:microsoft.com/office/officeart/2005/8/layout/vList4"/>
    <dgm:cxn modelId="{51B51B02-1C53-4665-B97D-2051E642FEBC}" type="presParOf" srcId="{CDFFEC86-42A2-4312-B56B-D1F1BC7FB2E2}" destId="{B909D2AE-4339-49AE-82A4-441076A16129}" srcOrd="0" destOrd="0" presId="urn:microsoft.com/office/officeart/2005/8/layout/vList4"/>
    <dgm:cxn modelId="{3BE814DE-8206-4314-917F-06D4C1DC4FA0}" type="presParOf" srcId="{CDFFEC86-42A2-4312-B56B-D1F1BC7FB2E2}" destId="{3BB14ED1-CF6F-4481-A647-A7D4AEE9D512}" srcOrd="1" destOrd="0" presId="urn:microsoft.com/office/officeart/2005/8/layout/vList4"/>
    <dgm:cxn modelId="{05EFB457-E377-4FF0-8F4E-26541A3EB808}" type="presParOf" srcId="{CDFFEC86-42A2-4312-B56B-D1F1BC7FB2E2}" destId="{3E241637-4167-4437-B32D-F68D3A1B6053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1A6F61-1F8E-4128-9D26-B50E588BE1DD}">
      <dsp:nvSpPr>
        <dsp:cNvPr id="0" name=""/>
        <dsp:cNvSpPr/>
      </dsp:nvSpPr>
      <dsp:spPr>
        <a:xfrm>
          <a:off x="2017444" y="0"/>
          <a:ext cx="1945184" cy="1340232"/>
        </a:xfrm>
        <a:prstGeom prst="round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A4D1196-7F24-41F3-83AC-7A46F79D4AF8}">
      <dsp:nvSpPr>
        <dsp:cNvPr id="0" name=""/>
        <dsp:cNvSpPr/>
      </dsp:nvSpPr>
      <dsp:spPr>
        <a:xfrm>
          <a:off x="5637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1: Procter &amp; Gamble</a:t>
          </a:r>
        </a:p>
      </dsp:txBody>
      <dsp:txXfrm>
        <a:off x="5637" y="1356746"/>
        <a:ext cx="1945184" cy="721663"/>
      </dsp:txXfrm>
    </dsp:sp>
    <dsp:sp modelId="{D4CC8A21-8F66-4014-B461-557694A49852}">
      <dsp:nvSpPr>
        <dsp:cNvPr id="0" name=""/>
        <dsp:cNvSpPr/>
      </dsp:nvSpPr>
      <dsp:spPr>
        <a:xfrm>
          <a:off x="0" y="0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40E66DE-FEA9-448E-A576-1A224A455A55}">
      <dsp:nvSpPr>
        <dsp:cNvPr id="0" name=""/>
        <dsp:cNvSpPr/>
      </dsp:nvSpPr>
      <dsp:spPr>
        <a:xfrm>
          <a:off x="2145422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2: Virgin Media</a:t>
          </a:r>
        </a:p>
      </dsp:txBody>
      <dsp:txXfrm>
        <a:off x="2145422" y="1356746"/>
        <a:ext cx="1945184" cy="721663"/>
      </dsp:txXfrm>
    </dsp:sp>
    <dsp:sp modelId="{552B2852-5E60-4262-AA4E-519973D51637}">
      <dsp:nvSpPr>
        <dsp:cNvPr id="0" name=""/>
        <dsp:cNvSpPr/>
      </dsp:nvSpPr>
      <dsp:spPr>
        <a:xfrm>
          <a:off x="4285207" y="16513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F7FC006-F0F2-4CC7-A160-261DF003DB0C}">
      <dsp:nvSpPr>
        <dsp:cNvPr id="0" name=""/>
        <dsp:cNvSpPr/>
      </dsp:nvSpPr>
      <dsp:spPr>
        <a:xfrm>
          <a:off x="4285207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3: Sky Ireland</a:t>
          </a:r>
        </a:p>
      </dsp:txBody>
      <dsp:txXfrm>
        <a:off x="4285207" y="1356746"/>
        <a:ext cx="1945184" cy="721663"/>
      </dsp:txXfrm>
    </dsp:sp>
    <dsp:sp modelId="{0F37A2FB-7431-4C98-B423-EA3FA59AB8D4}">
      <dsp:nvSpPr>
        <dsp:cNvPr id="0" name=""/>
        <dsp:cNvSpPr/>
      </dsp:nvSpPr>
      <dsp:spPr>
        <a:xfrm>
          <a:off x="6424992" y="16513"/>
          <a:ext cx="1945184" cy="1340232"/>
        </a:xfrm>
        <a:prstGeom prst="roundRect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529D931-C752-4C7D-8781-FDFCD493F1B1}">
      <dsp:nvSpPr>
        <dsp:cNvPr id="0" name=""/>
        <dsp:cNvSpPr/>
      </dsp:nvSpPr>
      <dsp:spPr>
        <a:xfrm>
          <a:off x="6424992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4: Vodafone Ireland</a:t>
          </a:r>
        </a:p>
      </dsp:txBody>
      <dsp:txXfrm>
        <a:off x="6424992" y="1356746"/>
        <a:ext cx="1945184" cy="721663"/>
      </dsp:txXfrm>
    </dsp:sp>
    <dsp:sp modelId="{DA6C41F9-D3C7-4443-BE83-5CA25B525A20}">
      <dsp:nvSpPr>
        <dsp:cNvPr id="0" name=""/>
        <dsp:cNvSpPr/>
      </dsp:nvSpPr>
      <dsp:spPr>
        <a:xfrm>
          <a:off x="8564777" y="16513"/>
          <a:ext cx="1945184" cy="1340232"/>
        </a:xfrm>
        <a:prstGeom prst="round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CDD5E30-B6B5-4A38-89EE-B272804DB265}">
      <dsp:nvSpPr>
        <dsp:cNvPr id="0" name=""/>
        <dsp:cNvSpPr/>
      </dsp:nvSpPr>
      <dsp:spPr>
        <a:xfrm>
          <a:off x="8564777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05: Three</a:t>
          </a:r>
        </a:p>
      </dsp:txBody>
      <dsp:txXfrm>
        <a:off x="8564777" y="1356746"/>
        <a:ext cx="1945184" cy="721663"/>
      </dsp:txXfrm>
    </dsp:sp>
    <dsp:sp modelId="{34814475-A754-4C77-964A-592A1793CEF7}">
      <dsp:nvSpPr>
        <dsp:cNvPr id="0" name=""/>
        <dsp:cNvSpPr/>
      </dsp:nvSpPr>
      <dsp:spPr>
        <a:xfrm>
          <a:off x="5637" y="2272928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C6C4B8A-BC7E-43D9-85E5-3FB2DB233AD1}">
      <dsp:nvSpPr>
        <dsp:cNvPr id="0" name=""/>
        <dsp:cNvSpPr/>
      </dsp:nvSpPr>
      <dsp:spPr>
        <a:xfrm>
          <a:off x="5637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06: Diageo</a:t>
          </a:r>
        </a:p>
      </dsp:txBody>
      <dsp:txXfrm>
        <a:off x="5637" y="3613160"/>
        <a:ext cx="1945184" cy="721663"/>
      </dsp:txXfrm>
    </dsp:sp>
    <dsp:sp modelId="{8B11AF35-27DD-467E-BEBD-31B60B296B91}">
      <dsp:nvSpPr>
        <dsp:cNvPr id="0" name=""/>
        <dsp:cNvSpPr/>
      </dsp:nvSpPr>
      <dsp:spPr>
        <a:xfrm>
          <a:off x="2161450" y="2179433"/>
          <a:ext cx="1945184" cy="1340232"/>
        </a:xfrm>
        <a:prstGeom prst="round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162DB2E-9328-4E15-8520-070064E9F65D}">
      <dsp:nvSpPr>
        <dsp:cNvPr id="0" name=""/>
        <dsp:cNvSpPr/>
      </dsp:nvSpPr>
      <dsp:spPr>
        <a:xfrm>
          <a:off x="2145422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07: Reckitt Benckiser</a:t>
          </a:r>
        </a:p>
      </dsp:txBody>
      <dsp:txXfrm>
        <a:off x="2145422" y="3613160"/>
        <a:ext cx="1945184" cy="721663"/>
      </dsp:txXfrm>
    </dsp:sp>
    <dsp:sp modelId="{7C417593-AF25-431B-B1CE-C283000B7289}">
      <dsp:nvSpPr>
        <dsp:cNvPr id="0" name=""/>
        <dsp:cNvSpPr/>
      </dsp:nvSpPr>
      <dsp:spPr>
        <a:xfrm>
          <a:off x="4285207" y="2272928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79C0D89-44E3-4A35-AB32-E7F406253049}">
      <dsp:nvSpPr>
        <dsp:cNvPr id="0" name=""/>
        <dsp:cNvSpPr/>
      </dsp:nvSpPr>
      <dsp:spPr>
        <a:xfrm>
          <a:off x="4285207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08: McDonalds</a:t>
          </a:r>
        </a:p>
      </dsp:txBody>
      <dsp:txXfrm>
        <a:off x="4285207" y="3613160"/>
        <a:ext cx="1945184" cy="721663"/>
      </dsp:txXfrm>
    </dsp:sp>
    <dsp:sp modelId="{69E719E3-D5E6-4C64-A650-8B5E68E80417}">
      <dsp:nvSpPr>
        <dsp:cNvPr id="0" name=""/>
        <dsp:cNvSpPr/>
      </dsp:nvSpPr>
      <dsp:spPr>
        <a:xfrm>
          <a:off x="6424992" y="2272928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53233F7-4800-418B-A0E7-0EABD9FB856D}">
      <dsp:nvSpPr>
        <dsp:cNvPr id="0" name=""/>
        <dsp:cNvSpPr/>
      </dsp:nvSpPr>
      <dsp:spPr>
        <a:xfrm>
          <a:off x="6424992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09: Tesco Ireland</a:t>
          </a:r>
        </a:p>
      </dsp:txBody>
      <dsp:txXfrm>
        <a:off x="6424992" y="3613160"/>
        <a:ext cx="1945184" cy="721663"/>
      </dsp:txXfrm>
    </dsp:sp>
    <dsp:sp modelId="{9DB288CE-C5B8-4AE0-B8E4-29A33445FEAB}">
      <dsp:nvSpPr>
        <dsp:cNvPr id="0" name=""/>
        <dsp:cNvSpPr/>
      </dsp:nvSpPr>
      <dsp:spPr>
        <a:xfrm>
          <a:off x="8564777" y="2272928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6000" r="-16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D462D70-29A3-4D70-B352-E72B10C14196}">
      <dsp:nvSpPr>
        <dsp:cNvPr id="0" name=""/>
        <dsp:cNvSpPr/>
      </dsp:nvSpPr>
      <dsp:spPr>
        <a:xfrm>
          <a:off x="8564777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10: </a:t>
          </a:r>
          <a:r>
            <a:rPr lang="en-US" sz="2000" kern="1200" dirty="0" err="1"/>
            <a:t>Eir</a:t>
          </a:r>
          <a:endParaRPr lang="en-US" sz="2000" kern="1200" dirty="0"/>
        </a:p>
      </dsp:txBody>
      <dsp:txXfrm>
        <a:off x="8564777" y="3613160"/>
        <a:ext cx="1945184" cy="72166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8CBC23-6630-4407-9C3C-DE57700A1FA4}">
      <dsp:nvSpPr>
        <dsp:cNvPr id="0" name=""/>
        <dsp:cNvSpPr/>
      </dsp:nvSpPr>
      <dsp:spPr>
        <a:xfrm rot="16200000">
          <a:off x="-1383004" y="2256453"/>
          <a:ext cx="3394043" cy="5049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445295" bIns="0" numCol="1" spcCol="1270" anchor="t" anchorCtr="0">
          <a:noAutofit/>
        </a:bodyPr>
        <a:lstStyle/>
        <a:p>
          <a:pPr marL="0" lvl="0" indent="0" algn="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E" sz="3600" kern="1200" dirty="0"/>
        </a:p>
      </dsp:txBody>
      <dsp:txXfrm>
        <a:off x="-1383004" y="2256453"/>
        <a:ext cx="3394043" cy="504901"/>
      </dsp:txXfrm>
    </dsp:sp>
    <dsp:sp modelId="{C00129A3-0CA7-4F24-8ABC-76EABEACA063}">
      <dsp:nvSpPr>
        <dsp:cNvPr id="0" name=""/>
        <dsp:cNvSpPr/>
      </dsp:nvSpPr>
      <dsp:spPr>
        <a:xfrm>
          <a:off x="566467" y="811881"/>
          <a:ext cx="2514943" cy="339404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445295" rIns="156464" bIns="15646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700" b="0" i="0" u="none" kern="1200" dirty="0"/>
            <a:t>Late </a:t>
          </a:r>
          <a:r>
            <a:rPr lang="en-IE" sz="1700" b="0" i="0" u="none" kern="1200" dirty="0" err="1"/>
            <a:t>Late</a:t>
          </a:r>
          <a:r>
            <a:rPr lang="en-IE" sz="1700" b="0" i="0" u="none" kern="1200" dirty="0"/>
            <a:t> Show, London</a:t>
          </a:r>
          <a:endParaRPr lang="en-IE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700" b="0" i="0" u="none" kern="1200"/>
            <a:t>RTE News: Nine O'clock</a:t>
          </a:r>
          <a:endParaRPr lang="en-IE" sz="1700" kern="120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700" b="0" i="0" u="none" kern="1200"/>
            <a:t>Late Late Show, The</a:t>
          </a:r>
          <a:endParaRPr lang="en-IE" sz="1700" kern="120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700" b="0" i="0" u="none" kern="1200"/>
            <a:t>Reeling In The Years</a:t>
          </a:r>
          <a:endParaRPr lang="en-IE" sz="1700" kern="120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700" b="0" i="0" u="none" kern="1200" dirty="0"/>
            <a:t>Prime Time - The Presidential Debate</a:t>
          </a:r>
          <a:endParaRPr lang="en-IE" sz="1700" kern="1200" dirty="0"/>
        </a:p>
      </dsp:txBody>
      <dsp:txXfrm>
        <a:off x="566467" y="811881"/>
        <a:ext cx="2514943" cy="3394043"/>
      </dsp:txXfrm>
    </dsp:sp>
    <dsp:sp modelId="{C05D600F-9676-48AF-92E3-3BA26445D3FB}">
      <dsp:nvSpPr>
        <dsp:cNvPr id="0" name=""/>
        <dsp:cNvSpPr/>
      </dsp:nvSpPr>
      <dsp:spPr>
        <a:xfrm>
          <a:off x="61566" y="145412"/>
          <a:ext cx="1009802" cy="100980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F9DFEB5-64FB-4614-9994-2F5D2DDC42AE}">
      <dsp:nvSpPr>
        <dsp:cNvPr id="0" name=""/>
        <dsp:cNvSpPr/>
      </dsp:nvSpPr>
      <dsp:spPr>
        <a:xfrm rot="16200000">
          <a:off x="2303306" y="2256453"/>
          <a:ext cx="3394043" cy="5049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445295" bIns="0" numCol="1" spcCol="1270" anchor="t" anchorCtr="0">
          <a:noAutofit/>
        </a:bodyPr>
        <a:lstStyle/>
        <a:p>
          <a:pPr marL="0" lvl="0" indent="0" algn="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E" sz="3600" kern="1200" dirty="0"/>
        </a:p>
      </dsp:txBody>
      <dsp:txXfrm>
        <a:off x="2303306" y="2256453"/>
        <a:ext cx="3394043" cy="504901"/>
      </dsp:txXfrm>
    </dsp:sp>
    <dsp:sp modelId="{40929204-08DE-4027-BBCF-DC8F8E723DA1}">
      <dsp:nvSpPr>
        <dsp:cNvPr id="0" name=""/>
        <dsp:cNvSpPr/>
      </dsp:nvSpPr>
      <dsp:spPr>
        <a:xfrm>
          <a:off x="4252779" y="811881"/>
          <a:ext cx="2514943" cy="339404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445295" rIns="156464" bIns="15646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700" b="0" i="0" u="none" kern="1200" dirty="0"/>
            <a:t>Coronation Street</a:t>
          </a:r>
          <a:endParaRPr lang="en-IE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700" b="0" i="0" u="none" kern="1200" dirty="0"/>
            <a:t>Pat Kenny Big Debate</a:t>
          </a:r>
          <a:endParaRPr lang="en-IE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700" b="0" i="0" u="none" kern="1200" dirty="0"/>
            <a:t>Emmerdale</a:t>
          </a:r>
          <a:endParaRPr lang="en-IE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700" b="0" i="0" u="none" kern="1200" dirty="0"/>
            <a:t>The </a:t>
          </a:r>
          <a:r>
            <a:rPr lang="en-IE" sz="1700" b="0" i="0" u="none" kern="1200" dirty="0" err="1"/>
            <a:t>Xfactor</a:t>
          </a:r>
          <a:endParaRPr lang="en-IE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700" kern="1200" dirty="0" err="1"/>
            <a:t>Googlebox</a:t>
          </a:r>
          <a:r>
            <a:rPr lang="en-IE" sz="1700" kern="1200" dirty="0"/>
            <a:t> Ireland</a:t>
          </a:r>
        </a:p>
      </dsp:txBody>
      <dsp:txXfrm>
        <a:off x="4252779" y="811881"/>
        <a:ext cx="2514943" cy="3394043"/>
      </dsp:txXfrm>
    </dsp:sp>
    <dsp:sp modelId="{DEFB7C7C-4223-450A-B86A-64E0D4D85A41}">
      <dsp:nvSpPr>
        <dsp:cNvPr id="0" name=""/>
        <dsp:cNvSpPr/>
      </dsp:nvSpPr>
      <dsp:spPr>
        <a:xfrm>
          <a:off x="3747877" y="145412"/>
          <a:ext cx="1009802" cy="1009802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5A862C8-2CFD-4C2E-926D-CD83B543EB73}">
      <dsp:nvSpPr>
        <dsp:cNvPr id="0" name=""/>
        <dsp:cNvSpPr/>
      </dsp:nvSpPr>
      <dsp:spPr>
        <a:xfrm rot="16200000">
          <a:off x="5989618" y="2256453"/>
          <a:ext cx="3394043" cy="5049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445295" bIns="0" numCol="1" spcCol="1270" anchor="t" anchorCtr="0">
          <a:noAutofit/>
        </a:bodyPr>
        <a:lstStyle/>
        <a:p>
          <a:pPr marL="0" lvl="0" indent="0" algn="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E" sz="3600" kern="1200" dirty="0"/>
        </a:p>
      </dsp:txBody>
      <dsp:txXfrm>
        <a:off x="5989618" y="2256453"/>
        <a:ext cx="3394043" cy="504901"/>
      </dsp:txXfrm>
    </dsp:sp>
    <dsp:sp modelId="{C36EFF3F-251A-477B-A45F-B905D9D28461}">
      <dsp:nvSpPr>
        <dsp:cNvPr id="0" name=""/>
        <dsp:cNvSpPr/>
      </dsp:nvSpPr>
      <dsp:spPr>
        <a:xfrm>
          <a:off x="7939090" y="811881"/>
          <a:ext cx="2514943" cy="339404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445295" rIns="156464" bIns="15646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700" b="0" i="0" u="none" kern="1200" dirty="0"/>
            <a:t>Live Renault Super Sunday Liverpool V Man City</a:t>
          </a:r>
          <a:endParaRPr lang="en-IE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700" b="0" i="0" u="none" kern="1200" dirty="0"/>
            <a:t>Live MNF: Spurs V Man City</a:t>
          </a:r>
          <a:endParaRPr lang="en-IE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700" b="0" i="0" u="none" kern="1200" dirty="0"/>
            <a:t>Live UEFA Nations League: ROI V Wales</a:t>
          </a:r>
          <a:endParaRPr lang="en-IE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700" b="0" i="0" u="none" kern="1200" dirty="0"/>
            <a:t>A League of Their Own</a:t>
          </a:r>
          <a:endParaRPr lang="en-IE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700" b="0" i="0" u="none" kern="1200" dirty="0"/>
            <a:t>A Discovery of Witches</a:t>
          </a:r>
          <a:endParaRPr lang="en-IE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IE" sz="1700" kern="1200" dirty="0"/>
        </a:p>
      </dsp:txBody>
      <dsp:txXfrm>
        <a:off x="7939090" y="811881"/>
        <a:ext cx="2514943" cy="3394043"/>
      </dsp:txXfrm>
    </dsp:sp>
    <dsp:sp modelId="{E27C32F0-DBEA-4621-9A46-87116E6AC236}">
      <dsp:nvSpPr>
        <dsp:cNvPr id="0" name=""/>
        <dsp:cNvSpPr/>
      </dsp:nvSpPr>
      <dsp:spPr>
        <a:xfrm>
          <a:off x="7434189" y="145412"/>
          <a:ext cx="1009802" cy="100980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8CBC23-6630-4407-9C3C-DE57700A1FA4}">
      <dsp:nvSpPr>
        <dsp:cNvPr id="0" name=""/>
        <dsp:cNvSpPr/>
      </dsp:nvSpPr>
      <dsp:spPr>
        <a:xfrm rot="16200000">
          <a:off x="-1448379" y="2235292"/>
          <a:ext cx="3394043" cy="3726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328654" bIns="0" numCol="1" spcCol="1270" anchor="t" anchorCtr="0">
          <a:noAutofit/>
        </a:bodyPr>
        <a:lstStyle/>
        <a:p>
          <a:pPr marL="0" lvl="0" indent="0" algn="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E" sz="2600" kern="1200" dirty="0"/>
        </a:p>
      </dsp:txBody>
      <dsp:txXfrm>
        <a:off x="-1448379" y="2235292"/>
        <a:ext cx="3394043" cy="372646"/>
      </dsp:txXfrm>
    </dsp:sp>
    <dsp:sp modelId="{C00129A3-0CA7-4F24-8ABC-76EABEACA063}">
      <dsp:nvSpPr>
        <dsp:cNvPr id="0" name=""/>
        <dsp:cNvSpPr/>
      </dsp:nvSpPr>
      <dsp:spPr>
        <a:xfrm>
          <a:off x="434965" y="724593"/>
          <a:ext cx="1856175" cy="339404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328654" rIns="149352" bIns="14935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600" b="0" i="0" u="none" kern="1200" dirty="0"/>
            <a:t>The Great British Bake Off</a:t>
          </a:r>
          <a:endParaRPr lang="en-IE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600" b="0" i="0" u="none" kern="1200" dirty="0" err="1"/>
            <a:t>Gogglebox</a:t>
          </a:r>
          <a:endParaRPr lang="en-IE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600" b="0" i="0" u="none" kern="1200" dirty="0" err="1"/>
            <a:t>Gogglebox</a:t>
          </a:r>
          <a:r>
            <a:rPr lang="en-IE" sz="1600" b="0" i="0" u="none" kern="1200" dirty="0"/>
            <a:t>: Celebrity Special SU2C 2018</a:t>
          </a:r>
          <a:endParaRPr lang="en-IE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600" b="0" i="0" u="none" kern="1200" dirty="0"/>
            <a:t>Carpool </a:t>
          </a:r>
          <a:r>
            <a:rPr lang="en-IE" sz="1600" b="0" i="0" u="none" kern="1200" dirty="0" err="1"/>
            <a:t>Karoke</a:t>
          </a:r>
          <a:r>
            <a:rPr lang="en-IE" sz="1600" b="0" i="0" u="none" kern="1200" dirty="0"/>
            <a:t>: Michael Bublé Part 2</a:t>
          </a:r>
          <a:endParaRPr lang="en-IE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600" b="0" i="0" u="none" kern="1200" dirty="0"/>
            <a:t>More Celebrity </a:t>
          </a:r>
          <a:r>
            <a:rPr lang="en-IE" sz="1600" b="0" i="0" u="none" kern="1200" dirty="0" err="1"/>
            <a:t>Gogglebox</a:t>
          </a:r>
          <a:r>
            <a:rPr lang="en-IE" sz="1600" b="0" i="0" u="none" kern="1200" dirty="0"/>
            <a:t>:</a:t>
          </a:r>
          <a:endParaRPr lang="en-IE" sz="1600" kern="1200" dirty="0"/>
        </a:p>
      </dsp:txBody>
      <dsp:txXfrm>
        <a:off x="434965" y="724593"/>
        <a:ext cx="1856175" cy="3394043"/>
      </dsp:txXfrm>
    </dsp:sp>
    <dsp:sp modelId="{C05D600F-9676-48AF-92E3-3BA26445D3FB}">
      <dsp:nvSpPr>
        <dsp:cNvPr id="0" name=""/>
        <dsp:cNvSpPr/>
      </dsp:nvSpPr>
      <dsp:spPr>
        <a:xfrm>
          <a:off x="62318" y="232700"/>
          <a:ext cx="745293" cy="74529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F9DFEB5-64FB-4614-9994-2F5D2DDC42AE}">
      <dsp:nvSpPr>
        <dsp:cNvPr id="0" name=""/>
        <dsp:cNvSpPr/>
      </dsp:nvSpPr>
      <dsp:spPr>
        <a:xfrm rot="16200000">
          <a:off x="1272333" y="2235292"/>
          <a:ext cx="3394043" cy="3726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328654" bIns="0" numCol="1" spcCol="1270" anchor="t" anchorCtr="0">
          <a:noAutofit/>
        </a:bodyPr>
        <a:lstStyle/>
        <a:p>
          <a:pPr marL="0" lvl="0" indent="0" algn="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E" sz="2600" kern="1200" dirty="0"/>
        </a:p>
      </dsp:txBody>
      <dsp:txXfrm>
        <a:off x="1272333" y="2235292"/>
        <a:ext cx="3394043" cy="372646"/>
      </dsp:txXfrm>
    </dsp:sp>
    <dsp:sp modelId="{40929204-08DE-4027-BBCF-DC8F8E723DA1}">
      <dsp:nvSpPr>
        <dsp:cNvPr id="0" name=""/>
        <dsp:cNvSpPr/>
      </dsp:nvSpPr>
      <dsp:spPr>
        <a:xfrm>
          <a:off x="3155678" y="724593"/>
          <a:ext cx="1856175" cy="339404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328654" rIns="149352" bIns="14935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600" b="0" i="0" u="none" kern="1200" dirty="0"/>
            <a:t>Ben &amp; Hollys Little </a:t>
          </a:r>
          <a:r>
            <a:rPr lang="en-IE" sz="1600" b="0" i="0" u="none" kern="1200" dirty="0" err="1"/>
            <a:t>Kingdow</a:t>
          </a:r>
          <a:endParaRPr lang="en-IE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600" b="0" i="0" u="none" kern="1200" dirty="0"/>
            <a:t>Geordie Shore</a:t>
          </a:r>
          <a:endParaRPr lang="en-IE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600" kern="1200" dirty="0"/>
            <a:t>Impractical Jokers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600" b="0" i="0" u="none" kern="1200" dirty="0"/>
            <a:t>Friends</a:t>
          </a:r>
          <a:endParaRPr lang="en-IE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600" b="0" i="0" u="none" kern="1200" dirty="0"/>
            <a:t>Teen Mom UK</a:t>
          </a:r>
          <a:endParaRPr lang="en-IE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IE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IE" sz="1600" b="0" i="0" u="none" kern="1200" dirty="0"/>
        </a:p>
      </dsp:txBody>
      <dsp:txXfrm>
        <a:off x="3155678" y="724593"/>
        <a:ext cx="1856175" cy="3394043"/>
      </dsp:txXfrm>
    </dsp:sp>
    <dsp:sp modelId="{DEFB7C7C-4223-450A-B86A-64E0D4D85A41}">
      <dsp:nvSpPr>
        <dsp:cNvPr id="0" name=""/>
        <dsp:cNvSpPr/>
      </dsp:nvSpPr>
      <dsp:spPr>
        <a:xfrm>
          <a:off x="2783032" y="232700"/>
          <a:ext cx="745293" cy="745293"/>
        </a:xfrm>
        <a:prstGeom prst="rect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5A862C8-2CFD-4C2E-926D-CD83B543EB73}">
      <dsp:nvSpPr>
        <dsp:cNvPr id="0" name=""/>
        <dsp:cNvSpPr/>
      </dsp:nvSpPr>
      <dsp:spPr>
        <a:xfrm rot="16200000">
          <a:off x="3993047" y="2235292"/>
          <a:ext cx="3394043" cy="3726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328654" bIns="0" numCol="1" spcCol="1270" anchor="t" anchorCtr="0">
          <a:noAutofit/>
        </a:bodyPr>
        <a:lstStyle/>
        <a:p>
          <a:pPr marL="0" lvl="0" indent="0" algn="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E" sz="2600" kern="1200" dirty="0"/>
        </a:p>
      </dsp:txBody>
      <dsp:txXfrm>
        <a:off x="3993047" y="2235292"/>
        <a:ext cx="3394043" cy="372646"/>
      </dsp:txXfrm>
    </dsp:sp>
    <dsp:sp modelId="{C36EFF3F-251A-477B-A45F-B905D9D28461}">
      <dsp:nvSpPr>
        <dsp:cNvPr id="0" name=""/>
        <dsp:cNvSpPr/>
      </dsp:nvSpPr>
      <dsp:spPr>
        <a:xfrm>
          <a:off x="5876392" y="724593"/>
          <a:ext cx="1856175" cy="339404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328654" rIns="149352" bIns="14935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600" b="0" i="0" u="none" kern="1200" dirty="0"/>
            <a:t>GAA BEO 2018 - 2019</a:t>
          </a:r>
          <a:endParaRPr lang="en-IE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600" b="0" i="0" u="none" kern="1200"/>
            <a:t>Hector Ó Siberia go Saigon</a:t>
          </a:r>
          <a:endParaRPr lang="en-IE" sz="1600" kern="120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600" b="0" i="0" u="none" kern="1200"/>
            <a:t>Rugbaí Beo Pro 14 2018-2019</a:t>
          </a:r>
          <a:endParaRPr lang="en-IE" sz="1600" kern="120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600" b="0" i="0" u="none" kern="1200" dirty="0" err="1"/>
            <a:t>Opry</a:t>
          </a:r>
          <a:r>
            <a:rPr lang="en-IE" sz="1600" b="0" i="0" u="none" kern="1200" dirty="0"/>
            <a:t> le Daniel </a:t>
          </a:r>
          <a:endParaRPr lang="en-IE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600" b="0" i="0" u="none" kern="1200" dirty="0"/>
            <a:t>Reservoir Dogs</a:t>
          </a:r>
          <a:endParaRPr lang="en-IE" sz="1600" kern="1200" dirty="0"/>
        </a:p>
      </dsp:txBody>
      <dsp:txXfrm>
        <a:off x="5876392" y="724593"/>
        <a:ext cx="1856175" cy="3394043"/>
      </dsp:txXfrm>
    </dsp:sp>
    <dsp:sp modelId="{E27C32F0-DBEA-4621-9A46-87116E6AC236}">
      <dsp:nvSpPr>
        <dsp:cNvPr id="0" name=""/>
        <dsp:cNvSpPr/>
      </dsp:nvSpPr>
      <dsp:spPr>
        <a:xfrm>
          <a:off x="5503745" y="232700"/>
          <a:ext cx="745293" cy="745293"/>
        </a:xfrm>
        <a:prstGeom prst="rect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8D4C7A5-10C2-4212-9762-5058149E7E2E}">
      <dsp:nvSpPr>
        <dsp:cNvPr id="0" name=""/>
        <dsp:cNvSpPr/>
      </dsp:nvSpPr>
      <dsp:spPr>
        <a:xfrm rot="16200000">
          <a:off x="6713761" y="2235292"/>
          <a:ext cx="3394043" cy="3726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328654" bIns="0" numCol="1" spcCol="1270" anchor="t" anchorCtr="0">
          <a:noAutofit/>
        </a:bodyPr>
        <a:lstStyle/>
        <a:p>
          <a:pPr marL="0" lvl="0" indent="0" algn="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E" sz="2600" kern="1200"/>
        </a:p>
      </dsp:txBody>
      <dsp:txXfrm>
        <a:off x="6713761" y="2235292"/>
        <a:ext cx="3394043" cy="372646"/>
      </dsp:txXfrm>
    </dsp:sp>
    <dsp:sp modelId="{5A85021C-8037-432B-92E5-DAABA2A7D581}">
      <dsp:nvSpPr>
        <dsp:cNvPr id="0" name=""/>
        <dsp:cNvSpPr/>
      </dsp:nvSpPr>
      <dsp:spPr>
        <a:xfrm>
          <a:off x="8597106" y="724593"/>
          <a:ext cx="1856175" cy="339404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328654" rIns="149352" bIns="14935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600" b="0" i="0" u="none" kern="1200" dirty="0"/>
            <a:t>GUINNESS PRO14 2018/19 </a:t>
          </a:r>
          <a:endParaRPr lang="en-IE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600" b="0" i="0" u="none" kern="1200" dirty="0"/>
            <a:t>AIB GAA Club Championship</a:t>
          </a:r>
          <a:endParaRPr lang="en-IE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600" b="0" i="0" u="none" kern="1200" dirty="0"/>
            <a:t>International Football</a:t>
          </a:r>
          <a:endParaRPr lang="en-IE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600" b="0" i="0" u="none" kern="1200" dirty="0" err="1"/>
            <a:t>Feherty</a:t>
          </a:r>
          <a:r>
            <a:rPr lang="en-IE" sz="1600" b="0" i="0" u="none" kern="1200" dirty="0"/>
            <a:t> 2018</a:t>
          </a:r>
          <a:endParaRPr lang="en-IE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600" b="0" i="0" u="none" kern="1200" dirty="0"/>
            <a:t>2018 European Darts Championship</a:t>
          </a:r>
          <a:endParaRPr lang="en-IE" sz="1600" kern="1200" dirty="0"/>
        </a:p>
      </dsp:txBody>
      <dsp:txXfrm>
        <a:off x="8597106" y="724593"/>
        <a:ext cx="1856175" cy="3394043"/>
      </dsp:txXfrm>
    </dsp:sp>
    <dsp:sp modelId="{7BEA9FCA-CA07-49E3-A610-97FB3E0E6DD5}">
      <dsp:nvSpPr>
        <dsp:cNvPr id="0" name=""/>
        <dsp:cNvSpPr/>
      </dsp:nvSpPr>
      <dsp:spPr>
        <a:xfrm>
          <a:off x="8224459" y="232700"/>
          <a:ext cx="745293" cy="745293"/>
        </a:xfrm>
        <a:prstGeom prst="rect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2000" r="-32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27171FA-CF50-4604-9120-814CB2962E3B}">
      <dsp:nvSpPr>
        <dsp:cNvPr id="0" name=""/>
        <dsp:cNvSpPr/>
      </dsp:nvSpPr>
      <dsp:spPr>
        <a:xfrm>
          <a:off x="0" y="0"/>
          <a:ext cx="10515600" cy="1359793"/>
        </a:xfrm>
        <a:prstGeom prst="roundRect">
          <a:avLst>
            <a:gd name="adj" fmla="val 10000"/>
          </a:avLst>
        </a:prstGeom>
        <a:solidFill>
          <a:schemeClr val="bg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1500" b="0" i="0" kern="1200" dirty="0"/>
            <a:t>Indexes are very helpful when targeting specific audience groups. They show the likelihood that your target audience will watch a specific programme compared to the average (base) audience (we use “Adults 15+” as the base audience in calculating these figures). Below are the top 3 programmes on Irish TV that deliver a higher than average percentage of the chosen audience for HW+CH, Ads 15-24, Ads15-34, Ads 25-44 and Ads ABC1. The top 30 programmes for each audience can be found</a:t>
          </a:r>
          <a:endParaRPr lang="en-IE" sz="1500" kern="1200" dirty="0"/>
        </a:p>
      </dsp:txBody>
      <dsp:txXfrm>
        <a:off x="2239099" y="0"/>
        <a:ext cx="8276500" cy="1359793"/>
      </dsp:txXfrm>
    </dsp:sp>
    <dsp:sp modelId="{5858383A-20AF-4307-BB23-7FE48B88291A}">
      <dsp:nvSpPr>
        <dsp:cNvPr id="0" name=""/>
        <dsp:cNvSpPr/>
      </dsp:nvSpPr>
      <dsp:spPr>
        <a:xfrm flipH="1" flipV="1">
          <a:off x="649287" y="657035"/>
          <a:ext cx="1076503" cy="45721"/>
        </a:xfrm>
        <a:prstGeom prst="roundRect">
          <a:avLst>
            <a:gd name="adj" fmla="val 10000"/>
          </a:avLst>
        </a:prstGeom>
        <a:solidFill>
          <a:schemeClr val="bg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DE5BD4A-CDA4-4688-B3FE-58A5B53CBF9B}">
      <dsp:nvSpPr>
        <dsp:cNvPr id="0" name=""/>
        <dsp:cNvSpPr/>
      </dsp:nvSpPr>
      <dsp:spPr>
        <a:xfrm>
          <a:off x="0" y="1495772"/>
          <a:ext cx="10515600" cy="135979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1500" u="sng" kern="1200" dirty="0"/>
            <a:t>Adults 15-34</a:t>
          </a:r>
        </a:p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1500" u="sng" kern="1200" dirty="0"/>
            <a:t>Programme		   Station	       Index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200" b="0" i="0" u="none" kern="1200" dirty="0"/>
            <a:t>BOB'S BURGERS		Comedy Central Extra	374</a:t>
          </a:r>
          <a:endParaRPr lang="en-IE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200" b="0" i="0" u="none" kern="1200" dirty="0"/>
            <a:t>IMPRACTICAL JOKERS		Comedy Central		347</a:t>
          </a:r>
          <a:endParaRPr lang="en-IE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200" b="0" i="0" u="none" kern="1200" dirty="0"/>
            <a:t>AN IDIOT ABROAD S2		Sky 1			259</a:t>
          </a:r>
          <a:endParaRPr lang="en-IE" sz="1200" kern="1200" dirty="0"/>
        </a:p>
      </dsp:txBody>
      <dsp:txXfrm>
        <a:off x="2239099" y="1495772"/>
        <a:ext cx="8276500" cy="1359793"/>
      </dsp:txXfrm>
    </dsp:sp>
    <dsp:sp modelId="{9F7AC4B6-53B3-47A7-8926-85D5CBC857C6}">
      <dsp:nvSpPr>
        <dsp:cNvPr id="0" name=""/>
        <dsp:cNvSpPr/>
      </dsp:nvSpPr>
      <dsp:spPr>
        <a:xfrm>
          <a:off x="135979" y="1631751"/>
          <a:ext cx="2103120" cy="1087834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4000" b="-1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9E80E46-D842-4BDB-A1D7-E2BD76B7B961}">
      <dsp:nvSpPr>
        <dsp:cNvPr id="0" name=""/>
        <dsp:cNvSpPr/>
      </dsp:nvSpPr>
      <dsp:spPr>
        <a:xfrm>
          <a:off x="0" y="2991544"/>
          <a:ext cx="10515600" cy="135979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1500" u="sng" kern="1200" dirty="0"/>
            <a:t>Adults 15-24</a:t>
          </a:r>
        </a:p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1500" u="sng" kern="1200" dirty="0"/>
            <a:t>Programme		   Station	       Index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200" b="0" i="0" u="none" kern="1200" dirty="0"/>
            <a:t>FRIENDS			Comedy Central Extra	804</a:t>
          </a:r>
          <a:endParaRPr lang="en-IE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200" b="0" i="0" u="none" kern="1200" dirty="0"/>
            <a:t>WIPEOUT USA			Comedy Central Extra	804</a:t>
          </a:r>
          <a:endParaRPr lang="en-IE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200" b="0" i="0" u="none" kern="1200" dirty="0"/>
            <a:t>MALCOLM IN THE MIDDLE	Comedy Central Extra	683</a:t>
          </a:r>
          <a:endParaRPr lang="en-IE" sz="1200" kern="1200" dirty="0"/>
        </a:p>
      </dsp:txBody>
      <dsp:txXfrm>
        <a:off x="2239099" y="2991544"/>
        <a:ext cx="8276500" cy="1359793"/>
      </dsp:txXfrm>
    </dsp:sp>
    <dsp:sp modelId="{F6EADC17-6A26-4F0D-8CB9-4C8872B8B015}">
      <dsp:nvSpPr>
        <dsp:cNvPr id="0" name=""/>
        <dsp:cNvSpPr/>
      </dsp:nvSpPr>
      <dsp:spPr>
        <a:xfrm>
          <a:off x="135979" y="3127524"/>
          <a:ext cx="2103120" cy="1087834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/>
          <a:stretch>
            <a:fillRect t="-14000" b="-1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E5BD4A-CDA4-4688-B3FE-58A5B53CBF9B}">
      <dsp:nvSpPr>
        <dsp:cNvPr id="0" name=""/>
        <dsp:cNvSpPr/>
      </dsp:nvSpPr>
      <dsp:spPr>
        <a:xfrm>
          <a:off x="0" y="0"/>
          <a:ext cx="10515600" cy="135979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1600" u="sng" kern="1200" dirty="0"/>
            <a:t>HW+CH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1600" u="sng" kern="1200" dirty="0"/>
            <a:t>Programme		Station	   	   Index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200" b="0" i="0" u="none" kern="1200" dirty="0"/>
            <a:t>COME DINE WITH ME		More4			671</a:t>
          </a:r>
          <a:endParaRPr lang="en-IE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200" b="0" i="0" u="none" kern="1200" dirty="0"/>
            <a:t>FOUR IN A BED			More4			564</a:t>
          </a:r>
          <a:endParaRPr lang="en-IE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200" b="0" i="0" u="none" kern="1200" dirty="0"/>
            <a:t>TEEN MOM OG			MTV			547</a:t>
          </a:r>
          <a:endParaRPr lang="en-IE" sz="1200" kern="1200" dirty="0"/>
        </a:p>
      </dsp:txBody>
      <dsp:txXfrm>
        <a:off x="2239099" y="0"/>
        <a:ext cx="8276500" cy="1359793"/>
      </dsp:txXfrm>
    </dsp:sp>
    <dsp:sp modelId="{9F7AC4B6-53B3-47A7-8926-85D5CBC857C6}">
      <dsp:nvSpPr>
        <dsp:cNvPr id="0" name=""/>
        <dsp:cNvSpPr/>
      </dsp:nvSpPr>
      <dsp:spPr>
        <a:xfrm>
          <a:off x="135979" y="135979"/>
          <a:ext cx="2103120" cy="1087834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2"/>
              </a:ext>
            </a:extLst>
          </a:blip>
          <a:srcRect/>
          <a:stretch>
            <a:fillRect l="-1000" r="-1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9E80E46-D842-4BDB-A1D7-E2BD76B7B961}">
      <dsp:nvSpPr>
        <dsp:cNvPr id="0" name=""/>
        <dsp:cNvSpPr/>
      </dsp:nvSpPr>
      <dsp:spPr>
        <a:xfrm>
          <a:off x="0" y="1495772"/>
          <a:ext cx="10515600" cy="135979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1600" u="sng" kern="1200" dirty="0"/>
            <a:t>Adults ABC1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1600" u="sng" kern="1200" dirty="0"/>
            <a:t>Programme		            Station	   	Index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200" b="0" i="0" u="none" kern="1200" dirty="0"/>
            <a:t>LOCATION, LOCATION, LOCATION	Channel 4 Ireland	275</a:t>
          </a:r>
          <a:endParaRPr lang="en-IE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200" b="0" i="0" u="none" kern="1200" dirty="0"/>
            <a:t>GRAND DESIGNS			Channel 4 Ireland	249</a:t>
          </a:r>
          <a:endParaRPr lang="en-IE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200" b="0" i="0" u="none" kern="1200" dirty="0"/>
            <a:t>OLD PEOPLE'S HOME FOR 4 YEAR OLDS	Channel 4 Ireland	246</a:t>
          </a:r>
          <a:endParaRPr lang="en-IE" sz="1200" kern="1200" dirty="0"/>
        </a:p>
      </dsp:txBody>
      <dsp:txXfrm>
        <a:off x="2239099" y="1495772"/>
        <a:ext cx="8276500" cy="1359793"/>
      </dsp:txXfrm>
    </dsp:sp>
    <dsp:sp modelId="{F6EADC17-6A26-4F0D-8CB9-4C8872B8B015}">
      <dsp:nvSpPr>
        <dsp:cNvPr id="0" name=""/>
        <dsp:cNvSpPr/>
      </dsp:nvSpPr>
      <dsp:spPr>
        <a:xfrm>
          <a:off x="135979" y="1631751"/>
          <a:ext cx="2103120" cy="1087834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/>
          <a:stretch>
            <a:fillRect t="-14000" b="-1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909D2AE-4339-49AE-82A4-441076A16129}">
      <dsp:nvSpPr>
        <dsp:cNvPr id="0" name=""/>
        <dsp:cNvSpPr/>
      </dsp:nvSpPr>
      <dsp:spPr>
        <a:xfrm>
          <a:off x="0" y="2991544"/>
          <a:ext cx="10515600" cy="135979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1600" u="sng" kern="1200" dirty="0"/>
            <a:t>Adults 25-44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1600" u="sng" kern="1200" dirty="0"/>
            <a:t>Programme		           Station	   	Index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200" b="0" i="0" u="none" kern="1200" dirty="0"/>
            <a:t>IMPRACTICAL JOKERS: INSIDE JOKES	Comedy Central		336</a:t>
          </a:r>
          <a:endParaRPr lang="en-IE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200" b="0" i="0" u="none" kern="1200" dirty="0"/>
            <a:t>THE CIRCLE UNCOVERED		Channel 4 Ireland	325</a:t>
          </a:r>
          <a:endParaRPr lang="en-IE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200" b="0" i="0" u="none" kern="1200" dirty="0"/>
            <a:t>IMPRACTICAL JOKERS			Comedy Central		309</a:t>
          </a:r>
          <a:endParaRPr lang="en-IE" sz="1200" kern="1200" dirty="0"/>
        </a:p>
      </dsp:txBody>
      <dsp:txXfrm>
        <a:off x="2239099" y="2991544"/>
        <a:ext cx="8276500" cy="1359793"/>
      </dsp:txXfrm>
    </dsp:sp>
    <dsp:sp modelId="{3BB14ED1-CF6F-4481-A647-A7D4AEE9D512}">
      <dsp:nvSpPr>
        <dsp:cNvPr id="0" name=""/>
        <dsp:cNvSpPr/>
      </dsp:nvSpPr>
      <dsp:spPr>
        <a:xfrm>
          <a:off x="135979" y="3127524"/>
          <a:ext cx="2103120" cy="1087834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rcRect/>
          <a:stretch>
            <a:fillRect t="-14000" b="-1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2">
  <dgm:title val=""/>
  <dgm:desc val=""/>
  <dgm:catLst>
    <dgm:cat type="list" pri="6000"/>
    <dgm:cat type="relationship" pri="16000"/>
    <dgm:cat type="picture" pri="29000"/>
    <dgm:cat type="pictureconvert" pri="2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2">
  <dgm:title val=""/>
  <dgm:desc val=""/>
  <dgm:catLst>
    <dgm:cat type="list" pri="6000"/>
    <dgm:cat type="relationship" pri="16000"/>
    <dgm:cat type="picture" pri="29000"/>
    <dgm:cat type="pictureconvert" pri="2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33B4B9-AFB0-43EB-82AF-ED70AC262E4F}" type="datetimeFigureOut">
              <a:rPr lang="en-US" smtClean="0"/>
              <a:pPr/>
              <a:t>11/14/2018</a:t>
            </a:fld>
            <a:endParaRPr lang="en-US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472C8F-9949-4688-BFEB-F813D79CFC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9926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31E77A-DD07-4A76-801D-B4BF4990C412}" type="datetimeFigureOut">
              <a:rPr lang="en-US" smtClean="0"/>
              <a:pPr/>
              <a:t>11/14/2018</a:t>
            </a:fld>
            <a:endParaRPr lang="en-US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A3AB2B-189A-4C92-A457-C6A3833631A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89837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78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54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32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709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886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62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40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418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A3AB2B-189A-4C92-A457-C6A3833631A7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1739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A3AB2B-189A-4C92-A457-C6A3833631A7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768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EB3AE-8E34-4534-922B-E380FB565A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21215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EB3AE-8E34-4534-922B-E380FB565A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46481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EB3AE-8E34-4534-922B-E380FB565A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33631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EB3AE-8E34-4534-922B-E380FB565A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70398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EB3AE-8E34-4534-922B-E380FB565A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43260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EB3AE-8E34-4534-922B-E380FB565A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387682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reeform: Shape 36"/>
          <p:cNvSpPr/>
          <p:nvPr userDrawn="1"/>
        </p:nvSpPr>
        <p:spPr>
          <a:xfrm>
            <a:off x="4064000" y="3200400"/>
            <a:ext cx="8128000" cy="1828800"/>
          </a:xfrm>
          <a:custGeom>
            <a:avLst/>
            <a:gdLst>
              <a:gd name="connsiteX0" fmla="*/ 0 w 8128000"/>
              <a:gd name="connsiteY0" fmla="*/ 0 h 1828800"/>
              <a:gd name="connsiteX1" fmla="*/ 4064000 w 8128000"/>
              <a:gd name="connsiteY1" fmla="*/ 0 h 1828800"/>
              <a:gd name="connsiteX2" fmla="*/ 8128000 w 8128000"/>
              <a:gd name="connsiteY2" fmla="*/ 0 h 1828800"/>
              <a:gd name="connsiteX3" fmla="*/ 8128000 w 8128000"/>
              <a:gd name="connsiteY3" fmla="*/ 1828800 h 1828800"/>
              <a:gd name="connsiteX4" fmla="*/ 4064000 w 8128000"/>
              <a:gd name="connsiteY4" fmla="*/ 1828800 h 1828800"/>
              <a:gd name="connsiteX5" fmla="*/ 0 w 8128000"/>
              <a:gd name="connsiteY5" fmla="*/ 182880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8000" h="1828800">
                <a:moveTo>
                  <a:pt x="0" y="0"/>
                </a:moveTo>
                <a:lnTo>
                  <a:pt x="4064000" y="0"/>
                </a:lnTo>
                <a:lnTo>
                  <a:pt x="8128000" y="0"/>
                </a:lnTo>
                <a:lnTo>
                  <a:pt x="8128000" y="1828800"/>
                </a:lnTo>
                <a:lnTo>
                  <a:pt x="4064000" y="1828800"/>
                </a:lnTo>
                <a:lnTo>
                  <a:pt x="0" y="18288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Picture Placeholder 35"/>
          <p:cNvSpPr>
            <a:spLocks noGrp="1"/>
          </p:cNvSpPr>
          <p:nvPr>
            <p:ph type="pic" sz="quarter" idx="13"/>
          </p:nvPr>
        </p:nvSpPr>
        <p:spPr>
          <a:xfrm>
            <a:off x="0" y="1371600"/>
            <a:ext cx="8129016" cy="3657600"/>
          </a:xfrm>
          <a:custGeom>
            <a:avLst/>
            <a:gdLst>
              <a:gd name="connsiteX0" fmla="*/ 0 w 8129016"/>
              <a:gd name="connsiteY0" fmla="*/ 0 h 3657600"/>
              <a:gd name="connsiteX1" fmla="*/ 8129016 w 8129016"/>
              <a:gd name="connsiteY1" fmla="*/ 0 h 3657600"/>
              <a:gd name="connsiteX2" fmla="*/ 8129016 w 8129016"/>
              <a:gd name="connsiteY2" fmla="*/ 1828800 h 3657600"/>
              <a:gd name="connsiteX3" fmla="*/ 8128000 w 8129016"/>
              <a:gd name="connsiteY3" fmla="*/ 1828800 h 3657600"/>
              <a:gd name="connsiteX4" fmla="*/ 4064000 w 8129016"/>
              <a:gd name="connsiteY4" fmla="*/ 1828800 h 3657600"/>
              <a:gd name="connsiteX5" fmla="*/ 4064000 w 8129016"/>
              <a:gd name="connsiteY5" fmla="*/ 3657600 h 3657600"/>
              <a:gd name="connsiteX6" fmla="*/ 0 w 8129016"/>
              <a:gd name="connsiteY6" fmla="*/ 365760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29016" h="3657600">
                <a:moveTo>
                  <a:pt x="0" y="0"/>
                </a:moveTo>
                <a:lnTo>
                  <a:pt x="8129016" y="0"/>
                </a:lnTo>
                <a:lnTo>
                  <a:pt x="8129016" y="1828800"/>
                </a:lnTo>
                <a:lnTo>
                  <a:pt x="8128000" y="1828800"/>
                </a:lnTo>
                <a:lnTo>
                  <a:pt x="4064000" y="1828800"/>
                </a:lnTo>
                <a:lnTo>
                  <a:pt x="4064000" y="3657600"/>
                </a:lnTo>
                <a:lnTo>
                  <a:pt x="0" y="365760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8128000" y="1371600"/>
            <a:ext cx="4064000" cy="1828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 userDrawn="1"/>
        </p:nvSpPr>
        <p:spPr>
          <a:xfrm>
            <a:off x="4064000" y="5029200"/>
            <a:ext cx="4064000" cy="182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8128000" y="5029200"/>
            <a:ext cx="4064000" cy="1828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64000" y="3225452"/>
            <a:ext cx="8128000" cy="1067644"/>
          </a:xfrm>
          <a:prstGeom prst="rect">
            <a:avLst/>
          </a:prstGeom>
        </p:spPr>
        <p:txBody>
          <a:bodyPr lIns="274320" rIns="457200" anchor="b">
            <a:noAutofit/>
          </a:bodyPr>
          <a:lstStyle>
            <a:lvl1pPr algn="l">
              <a:defRPr sz="44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28000" y="6356349"/>
            <a:ext cx="4064000" cy="365125"/>
          </a:xfrm>
          <a:prstGeom prst="rect">
            <a:avLst/>
          </a:prstGeom>
        </p:spPr>
        <p:txBody>
          <a:bodyPr rIns="457200"/>
          <a:lstStyle>
            <a:lvl1pPr algn="ctr"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/>
              <a:t>Your Date Here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40640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64000" y="6356350"/>
            <a:ext cx="40640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FC1CF07D-8B3F-4D32-B059-0039CEA46DB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64000" y="4323604"/>
            <a:ext cx="8128000" cy="407890"/>
          </a:xfrm>
          <a:prstGeom prst="rect">
            <a:avLst/>
          </a:prstGeom>
        </p:spPr>
        <p:txBody>
          <a:bodyPr lIns="274320"/>
          <a:lstStyle>
            <a:lvl1pPr marL="0" indent="0" algn="l">
              <a:buNone/>
              <a:defRPr sz="2400">
                <a:solidFill>
                  <a:schemeClr val="accent6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3080154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1"/>
          <p:cNvSpPr>
            <a:spLocks noGrp="1"/>
          </p:cNvSpPr>
          <p:nvPr>
            <p:ph type="ctrTitle"/>
          </p:nvPr>
        </p:nvSpPr>
        <p:spPr>
          <a:xfrm>
            <a:off x="4757682" y="4074661"/>
            <a:ext cx="6964465" cy="1067644"/>
          </a:xfrm>
          <a:prstGeom prst="rect">
            <a:avLst/>
          </a:prstGeom>
        </p:spPr>
        <p:txBody>
          <a:bodyPr lIns="274320" rIns="0" anchor="b">
            <a:noAutofit/>
          </a:bodyPr>
          <a:lstStyle>
            <a:lvl1pPr algn="l">
              <a:defRPr sz="3200" b="1" cap="all" baseline="0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9" name="Subtitle 2"/>
          <p:cNvSpPr>
            <a:spLocks noGrp="1"/>
          </p:cNvSpPr>
          <p:nvPr>
            <p:ph type="subTitle" idx="1"/>
          </p:nvPr>
        </p:nvSpPr>
        <p:spPr>
          <a:xfrm>
            <a:off x="4757682" y="5172813"/>
            <a:ext cx="6964465" cy="407890"/>
          </a:xfrm>
          <a:prstGeom prst="rect">
            <a:avLst/>
          </a:prstGeom>
        </p:spPr>
        <p:txBody>
          <a:bodyPr lIns="274320" rIns="0"/>
          <a:lstStyle>
            <a:lvl1pPr marL="0" indent="0" algn="l">
              <a:buNone/>
              <a:defRPr sz="2400">
                <a:solidFill>
                  <a:schemeClr val="accent3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1" name="Freeform: Shape 30"/>
          <p:cNvSpPr/>
          <p:nvPr userDrawn="1"/>
        </p:nvSpPr>
        <p:spPr>
          <a:xfrm rot="5400000">
            <a:off x="-487322" y="3075509"/>
            <a:ext cx="4269815" cy="3295170"/>
          </a:xfrm>
          <a:custGeom>
            <a:avLst/>
            <a:gdLst>
              <a:gd name="connsiteX0" fmla="*/ 0 w 4269815"/>
              <a:gd name="connsiteY0" fmla="*/ 3295170 h 3295170"/>
              <a:gd name="connsiteX1" fmla="*/ 2383562 w 4269815"/>
              <a:gd name="connsiteY1" fmla="*/ 0 h 3295170"/>
              <a:gd name="connsiteX2" fmla="*/ 4269815 w 4269815"/>
              <a:gd name="connsiteY2" fmla="*/ 2529419 h 3295170"/>
              <a:gd name="connsiteX3" fmla="*/ 4269815 w 4269815"/>
              <a:gd name="connsiteY3" fmla="*/ 3295170 h 3295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69815" h="3295170">
                <a:moveTo>
                  <a:pt x="0" y="3295170"/>
                </a:moveTo>
                <a:lnTo>
                  <a:pt x="2383562" y="0"/>
                </a:lnTo>
                <a:lnTo>
                  <a:pt x="4269815" y="2529419"/>
                </a:lnTo>
                <a:lnTo>
                  <a:pt x="4269815" y="329517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Picture Placeholder 24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962166" cy="4723331"/>
          </a:xfrm>
          <a:custGeom>
            <a:avLst/>
            <a:gdLst>
              <a:gd name="connsiteX0" fmla="*/ 0 w 9962166"/>
              <a:gd name="connsiteY0" fmla="*/ 0 h 4723331"/>
              <a:gd name="connsiteX1" fmla="*/ 9962166 w 9962166"/>
              <a:gd name="connsiteY1" fmla="*/ 0 h 4723331"/>
              <a:gd name="connsiteX2" fmla="*/ 3628293 w 9962166"/>
              <a:gd name="connsiteY2" fmla="*/ 4723331 h 4723331"/>
              <a:gd name="connsiteX3" fmla="*/ 0 w 9962166"/>
              <a:gd name="connsiteY3" fmla="*/ 2098805 h 4723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62166" h="4723331">
                <a:moveTo>
                  <a:pt x="0" y="0"/>
                </a:moveTo>
                <a:lnTo>
                  <a:pt x="9962166" y="0"/>
                </a:lnTo>
                <a:lnTo>
                  <a:pt x="3628293" y="4723331"/>
                </a:lnTo>
                <a:lnTo>
                  <a:pt x="0" y="209880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35" name="Freeform: Shape 34"/>
          <p:cNvSpPr/>
          <p:nvPr userDrawn="1"/>
        </p:nvSpPr>
        <p:spPr>
          <a:xfrm rot="10800000" flipV="1">
            <a:off x="1423477" y="5213253"/>
            <a:ext cx="4479354" cy="1644747"/>
          </a:xfrm>
          <a:custGeom>
            <a:avLst/>
            <a:gdLst>
              <a:gd name="connsiteX0" fmla="*/ 2273790 w 4479354"/>
              <a:gd name="connsiteY0" fmla="*/ 0 h 1644747"/>
              <a:gd name="connsiteX1" fmla="*/ 0 w 4479354"/>
              <a:gd name="connsiteY1" fmla="*/ 1644747 h 1644747"/>
              <a:gd name="connsiteX2" fmla="*/ 4479354 w 4479354"/>
              <a:gd name="connsiteY2" fmla="*/ 1644747 h 1644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79354" h="1644747">
                <a:moveTo>
                  <a:pt x="2273790" y="0"/>
                </a:moveTo>
                <a:lnTo>
                  <a:pt x="0" y="1644747"/>
                </a:lnTo>
                <a:lnTo>
                  <a:pt x="4479354" y="1644747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Date Placeholder 3"/>
          <p:cNvSpPr>
            <a:spLocks noGrp="1"/>
          </p:cNvSpPr>
          <p:nvPr>
            <p:ph type="dt" sz="half" idx="11"/>
          </p:nvPr>
        </p:nvSpPr>
        <p:spPr>
          <a:xfrm>
            <a:off x="2825806" y="6356349"/>
            <a:ext cx="1931877" cy="365125"/>
          </a:xfrm>
          <a:prstGeom prst="rect">
            <a:avLst/>
          </a:prstGeom>
        </p:spPr>
        <p:txBody>
          <a:bodyPr lIns="0" rIns="0"/>
          <a:lstStyle>
            <a:lvl1pPr algn="ctr"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/>
              <a:t>Your Date Here</a:t>
            </a:r>
          </a:p>
        </p:txBody>
      </p:sp>
      <p:sp>
        <p:nvSpPr>
          <p:cNvPr id="41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6074434" y="6356350"/>
            <a:ext cx="5647713" cy="365125"/>
          </a:xfrm>
          <a:prstGeom prst="rect">
            <a:avLst/>
          </a:prstGeom>
        </p:spPr>
        <p:txBody>
          <a:bodyPr/>
          <a:lstStyle>
            <a:lvl1pPr algn="l">
              <a:defRPr cap="none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</p:spTree>
    <p:extLst>
      <p:ext uri="{BB962C8B-B14F-4D97-AF65-F5344CB8AC3E}">
        <p14:creationId xmlns:p14="http://schemas.microsoft.com/office/powerpoint/2010/main" val="41740632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1"/>
          <p:cNvSpPr>
            <a:spLocks noGrp="1"/>
          </p:cNvSpPr>
          <p:nvPr>
            <p:ph type="ctrTitle"/>
          </p:nvPr>
        </p:nvSpPr>
        <p:spPr>
          <a:xfrm>
            <a:off x="3287688" y="4074661"/>
            <a:ext cx="8434459" cy="1067644"/>
          </a:xfrm>
          <a:prstGeom prst="rect">
            <a:avLst/>
          </a:prstGeom>
        </p:spPr>
        <p:txBody>
          <a:bodyPr lIns="274320" rIns="0" anchor="b">
            <a:noAutofit/>
          </a:bodyPr>
          <a:lstStyle>
            <a:lvl1pPr algn="l">
              <a:defRPr sz="4400" b="1" cap="all" baseline="0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9" name="Subtitle 2"/>
          <p:cNvSpPr>
            <a:spLocks noGrp="1"/>
          </p:cNvSpPr>
          <p:nvPr>
            <p:ph type="subTitle" idx="1"/>
          </p:nvPr>
        </p:nvSpPr>
        <p:spPr>
          <a:xfrm>
            <a:off x="3287688" y="5172813"/>
            <a:ext cx="8434459" cy="480131"/>
          </a:xfrm>
          <a:prstGeom prst="rect">
            <a:avLst/>
          </a:prstGeom>
        </p:spPr>
        <p:txBody>
          <a:bodyPr wrap="square" lIns="274320" rIns="0">
            <a:spAutoFit/>
          </a:bodyPr>
          <a:lstStyle>
            <a:lvl1pPr marL="0" indent="0" algn="l">
              <a:buNone/>
              <a:defRPr sz="2800">
                <a:solidFill>
                  <a:schemeClr val="accent3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2" name="Freeform: Shape 11"/>
          <p:cNvSpPr/>
          <p:nvPr userDrawn="1"/>
        </p:nvSpPr>
        <p:spPr>
          <a:xfrm rot="5400000">
            <a:off x="-267349" y="4414555"/>
            <a:ext cx="1674590" cy="1139894"/>
          </a:xfrm>
          <a:custGeom>
            <a:avLst/>
            <a:gdLst>
              <a:gd name="connsiteX0" fmla="*/ 0 w 1674590"/>
              <a:gd name="connsiteY0" fmla="*/ 1139893 h 1139894"/>
              <a:gd name="connsiteX1" fmla="*/ 824542 w 1674590"/>
              <a:gd name="connsiteY1" fmla="*/ 0 h 1139894"/>
              <a:gd name="connsiteX2" fmla="*/ 1674590 w 1674590"/>
              <a:gd name="connsiteY2" fmla="*/ 1139894 h 1139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74590" h="1139894">
                <a:moveTo>
                  <a:pt x="0" y="1139893"/>
                </a:moveTo>
                <a:lnTo>
                  <a:pt x="824542" y="0"/>
                </a:lnTo>
                <a:lnTo>
                  <a:pt x="1674590" y="113989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1" y="0"/>
            <a:ext cx="7806889" cy="4723331"/>
          </a:xfrm>
          <a:custGeom>
            <a:avLst/>
            <a:gdLst>
              <a:gd name="connsiteX0" fmla="*/ 0 w 7806889"/>
              <a:gd name="connsiteY0" fmla="*/ 0 h 4723331"/>
              <a:gd name="connsiteX1" fmla="*/ 7806889 w 7806889"/>
              <a:gd name="connsiteY1" fmla="*/ 0 h 4723331"/>
              <a:gd name="connsiteX2" fmla="*/ 1473016 w 7806889"/>
              <a:gd name="connsiteY2" fmla="*/ 4723331 h 4723331"/>
              <a:gd name="connsiteX3" fmla="*/ 0 w 7806889"/>
              <a:gd name="connsiteY3" fmla="*/ 3657825 h 4723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06889" h="4723331">
                <a:moveTo>
                  <a:pt x="0" y="0"/>
                </a:moveTo>
                <a:lnTo>
                  <a:pt x="7806889" y="0"/>
                </a:lnTo>
                <a:lnTo>
                  <a:pt x="1473016" y="4723331"/>
                </a:lnTo>
                <a:lnTo>
                  <a:pt x="0" y="365782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4" name="Freeform: Shape 13"/>
          <p:cNvSpPr/>
          <p:nvPr userDrawn="1"/>
        </p:nvSpPr>
        <p:spPr>
          <a:xfrm rot="10800000" flipV="1">
            <a:off x="0" y="5213253"/>
            <a:ext cx="3747554" cy="1644747"/>
          </a:xfrm>
          <a:custGeom>
            <a:avLst/>
            <a:gdLst>
              <a:gd name="connsiteX0" fmla="*/ 2273790 w 3747554"/>
              <a:gd name="connsiteY0" fmla="*/ 0 h 1644747"/>
              <a:gd name="connsiteX1" fmla="*/ 0 w 3747554"/>
              <a:gd name="connsiteY1" fmla="*/ 1644747 h 1644747"/>
              <a:gd name="connsiteX2" fmla="*/ 3747554 w 3747554"/>
              <a:gd name="connsiteY2" fmla="*/ 1644747 h 1644747"/>
              <a:gd name="connsiteX3" fmla="*/ 3747554 w 3747554"/>
              <a:gd name="connsiteY3" fmla="*/ 1099025 h 1644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47554" h="1644747">
                <a:moveTo>
                  <a:pt x="2273790" y="0"/>
                </a:moveTo>
                <a:lnTo>
                  <a:pt x="0" y="1644747"/>
                </a:lnTo>
                <a:lnTo>
                  <a:pt x="3747554" y="1644747"/>
                </a:lnTo>
                <a:lnTo>
                  <a:pt x="3747554" y="1099025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Date Placeholder 3"/>
          <p:cNvSpPr>
            <a:spLocks noGrp="1"/>
          </p:cNvSpPr>
          <p:nvPr>
            <p:ph type="dt" sz="half" idx="11"/>
          </p:nvPr>
        </p:nvSpPr>
        <p:spPr>
          <a:xfrm>
            <a:off x="569946" y="6356349"/>
            <a:ext cx="1931877" cy="365125"/>
          </a:xfrm>
          <a:prstGeom prst="rect">
            <a:avLst/>
          </a:prstGeom>
        </p:spPr>
        <p:txBody>
          <a:bodyPr lIns="0" rIns="0"/>
          <a:lstStyle>
            <a:lvl1pPr algn="ctr"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/>
              <a:t>Your Date Here</a:t>
            </a:r>
          </a:p>
        </p:txBody>
      </p:sp>
      <p:sp>
        <p:nvSpPr>
          <p:cNvPr id="41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3747555" y="6356350"/>
            <a:ext cx="5647713" cy="365125"/>
          </a:xfrm>
          <a:prstGeom prst="rect">
            <a:avLst/>
          </a:prstGeom>
        </p:spPr>
        <p:txBody>
          <a:bodyPr/>
          <a:lstStyle>
            <a:lvl1pPr algn="l">
              <a:defRPr cap="none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19" name="Freeform: Shape 18"/>
          <p:cNvSpPr/>
          <p:nvPr userDrawn="1"/>
        </p:nvSpPr>
        <p:spPr>
          <a:xfrm flipV="1">
            <a:off x="7333860" y="-1"/>
            <a:ext cx="4858141" cy="2684911"/>
          </a:xfrm>
          <a:custGeom>
            <a:avLst/>
            <a:gdLst>
              <a:gd name="connsiteX0" fmla="*/ 1229424 w 4858141"/>
              <a:gd name="connsiteY0" fmla="*/ 2684911 h 2684911"/>
              <a:gd name="connsiteX1" fmla="*/ 4858141 w 4858141"/>
              <a:gd name="connsiteY1" fmla="*/ 2684911 h 2684911"/>
              <a:gd name="connsiteX2" fmla="*/ 4858141 w 4858141"/>
              <a:gd name="connsiteY2" fmla="*/ 1794066 h 2684911"/>
              <a:gd name="connsiteX3" fmla="*/ 2452345 w 4858141"/>
              <a:gd name="connsiteY3" fmla="*/ 0 h 2684911"/>
              <a:gd name="connsiteX4" fmla="*/ 0 w 4858141"/>
              <a:gd name="connsiteY4" fmla="*/ 1773905 h 2684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58141" h="2684911">
                <a:moveTo>
                  <a:pt x="1229424" y="2684911"/>
                </a:moveTo>
                <a:lnTo>
                  <a:pt x="4858141" y="2684911"/>
                </a:lnTo>
                <a:lnTo>
                  <a:pt x="4858141" y="1794066"/>
                </a:lnTo>
                <a:lnTo>
                  <a:pt x="2452345" y="0"/>
                </a:lnTo>
                <a:lnTo>
                  <a:pt x="0" y="1773905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8000322" y="235007"/>
            <a:ext cx="3528392" cy="1643438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8800" cap="all" baseline="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/>
              <a:t>#00</a:t>
            </a:r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10856835" y="6356350"/>
            <a:ext cx="865312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fld id="{FC1CF07D-8B3F-4D32-B059-0039CEA46D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3491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reeform: Shape 36"/>
          <p:cNvSpPr/>
          <p:nvPr userDrawn="1"/>
        </p:nvSpPr>
        <p:spPr>
          <a:xfrm>
            <a:off x="4064000" y="3200400"/>
            <a:ext cx="8128000" cy="3657600"/>
          </a:xfrm>
          <a:custGeom>
            <a:avLst/>
            <a:gdLst>
              <a:gd name="connsiteX0" fmla="*/ 0 w 8128000"/>
              <a:gd name="connsiteY0" fmla="*/ 0 h 1828800"/>
              <a:gd name="connsiteX1" fmla="*/ 4064000 w 8128000"/>
              <a:gd name="connsiteY1" fmla="*/ 0 h 1828800"/>
              <a:gd name="connsiteX2" fmla="*/ 8128000 w 8128000"/>
              <a:gd name="connsiteY2" fmla="*/ 0 h 1828800"/>
              <a:gd name="connsiteX3" fmla="*/ 8128000 w 8128000"/>
              <a:gd name="connsiteY3" fmla="*/ 1828800 h 1828800"/>
              <a:gd name="connsiteX4" fmla="*/ 4064000 w 8128000"/>
              <a:gd name="connsiteY4" fmla="*/ 1828800 h 1828800"/>
              <a:gd name="connsiteX5" fmla="*/ 0 w 8128000"/>
              <a:gd name="connsiteY5" fmla="*/ 182880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8000" h="1828800">
                <a:moveTo>
                  <a:pt x="0" y="0"/>
                </a:moveTo>
                <a:lnTo>
                  <a:pt x="4064000" y="0"/>
                </a:lnTo>
                <a:lnTo>
                  <a:pt x="8128000" y="0"/>
                </a:lnTo>
                <a:lnTo>
                  <a:pt x="8128000" y="1828800"/>
                </a:lnTo>
                <a:lnTo>
                  <a:pt x="4064000" y="1828800"/>
                </a:lnTo>
                <a:lnTo>
                  <a:pt x="0" y="18288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Picture Placeholder 35"/>
          <p:cNvSpPr>
            <a:spLocks noGrp="1"/>
          </p:cNvSpPr>
          <p:nvPr>
            <p:ph type="pic" sz="quarter" idx="13"/>
          </p:nvPr>
        </p:nvSpPr>
        <p:spPr>
          <a:xfrm>
            <a:off x="0" y="1371600"/>
            <a:ext cx="8129016" cy="3657600"/>
          </a:xfrm>
          <a:custGeom>
            <a:avLst/>
            <a:gdLst>
              <a:gd name="connsiteX0" fmla="*/ 0 w 8129016"/>
              <a:gd name="connsiteY0" fmla="*/ 0 h 3657600"/>
              <a:gd name="connsiteX1" fmla="*/ 8129016 w 8129016"/>
              <a:gd name="connsiteY1" fmla="*/ 0 h 3657600"/>
              <a:gd name="connsiteX2" fmla="*/ 8129016 w 8129016"/>
              <a:gd name="connsiteY2" fmla="*/ 1828800 h 3657600"/>
              <a:gd name="connsiteX3" fmla="*/ 8128000 w 8129016"/>
              <a:gd name="connsiteY3" fmla="*/ 1828800 h 3657600"/>
              <a:gd name="connsiteX4" fmla="*/ 4064000 w 8129016"/>
              <a:gd name="connsiteY4" fmla="*/ 1828800 h 3657600"/>
              <a:gd name="connsiteX5" fmla="*/ 4064000 w 8129016"/>
              <a:gd name="connsiteY5" fmla="*/ 3657600 h 3657600"/>
              <a:gd name="connsiteX6" fmla="*/ 0 w 8129016"/>
              <a:gd name="connsiteY6" fmla="*/ 365760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29016" h="3657600">
                <a:moveTo>
                  <a:pt x="0" y="0"/>
                </a:moveTo>
                <a:lnTo>
                  <a:pt x="8129016" y="0"/>
                </a:lnTo>
                <a:lnTo>
                  <a:pt x="8129016" y="1828800"/>
                </a:lnTo>
                <a:lnTo>
                  <a:pt x="8128000" y="1828800"/>
                </a:lnTo>
                <a:lnTo>
                  <a:pt x="4064000" y="1828800"/>
                </a:lnTo>
                <a:lnTo>
                  <a:pt x="4064000" y="3657600"/>
                </a:lnTo>
                <a:lnTo>
                  <a:pt x="0" y="365760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8128000" y="1371600"/>
            <a:ext cx="4064000" cy="1828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64000" y="3975732"/>
            <a:ext cx="8128000" cy="1067644"/>
          </a:xfrm>
          <a:prstGeom prst="rect">
            <a:avLst/>
          </a:prstGeom>
        </p:spPr>
        <p:txBody>
          <a:bodyPr lIns="274320" rIns="274320" anchor="b">
            <a:noAutofit/>
          </a:bodyPr>
          <a:lstStyle>
            <a:lvl1pPr algn="ctr">
              <a:defRPr sz="4400" b="1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28000" y="6356349"/>
            <a:ext cx="4064000" cy="365125"/>
          </a:xfrm>
          <a:prstGeom prst="rect">
            <a:avLst/>
          </a:prstGeom>
        </p:spPr>
        <p:txBody>
          <a:bodyPr rIns="457200"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/>
              <a:t>Your Date Here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4064000" cy="365125"/>
          </a:xfrm>
          <a:prstGeom prst="rect">
            <a:avLst/>
          </a:prstGeom>
        </p:spPr>
        <p:txBody>
          <a:bodyPr/>
          <a:lstStyle>
            <a:lvl1pPr>
              <a:defRPr cap="none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64000" y="6356350"/>
            <a:ext cx="40640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FC1CF07D-8B3F-4D32-B059-0039CEA46DB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64000" y="5296049"/>
            <a:ext cx="8128000" cy="480131"/>
          </a:xfrm>
          <a:prstGeom prst="rect">
            <a:avLst/>
          </a:prstGeom>
        </p:spPr>
        <p:txBody>
          <a:bodyPr lIns="274320" rIns="274320">
            <a:spAutoFit/>
          </a:bodyPr>
          <a:lstStyle>
            <a:lvl1pPr marL="0" indent="0" algn="ctr">
              <a:buNone/>
              <a:defRPr sz="2800">
                <a:solidFill>
                  <a:schemeClr val="accent6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8396312" y="1673729"/>
            <a:ext cx="3528392" cy="1223963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8800" cap="all" baseline="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lvl="0"/>
            <a:r>
              <a:rPr lang="en-US"/>
              <a:t>#00</a:t>
            </a:r>
          </a:p>
        </p:txBody>
      </p:sp>
    </p:spTree>
    <p:extLst>
      <p:ext uri="{BB962C8B-B14F-4D97-AF65-F5344CB8AC3E}">
        <p14:creationId xmlns:p14="http://schemas.microsoft.com/office/powerpoint/2010/main" val="38184616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32000" y="4397394"/>
            <a:ext cx="8128000" cy="1067644"/>
          </a:xfrm>
          <a:prstGeom prst="rect">
            <a:avLst/>
          </a:prstGeom>
        </p:spPr>
        <p:txBody>
          <a:bodyPr lIns="274320" rIns="274320" anchor="b">
            <a:noAutofit/>
          </a:bodyPr>
          <a:lstStyle>
            <a:lvl1pPr algn="ctr">
              <a:defRPr sz="44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28000" y="6356349"/>
            <a:ext cx="4064000" cy="365125"/>
          </a:xfrm>
          <a:prstGeom prst="rect">
            <a:avLst/>
          </a:prstGeom>
        </p:spPr>
        <p:txBody>
          <a:bodyPr rIns="457200"/>
          <a:lstStyle>
            <a:lvl1pPr algn="r">
              <a:defRPr>
                <a:solidFill>
                  <a:schemeClr val="bg2">
                    <a:lumMod val="90000"/>
                  </a:schemeClr>
                </a:solidFill>
              </a:defRPr>
            </a:lvl1pPr>
          </a:lstStyle>
          <a:p>
            <a:r>
              <a:rPr lang="en-US"/>
              <a:t>Your Date Here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64000" y="6356350"/>
            <a:ext cx="4064000" cy="365125"/>
          </a:xfrm>
          <a:prstGeom prst="rect">
            <a:avLst/>
          </a:prstGeom>
        </p:spPr>
        <p:txBody>
          <a:bodyPr/>
          <a:lstStyle>
            <a:lvl1pPr>
              <a:defRPr cap="none" baseline="0">
                <a:solidFill>
                  <a:schemeClr val="bg2">
                    <a:lumMod val="90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0" y="6356350"/>
            <a:ext cx="406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cap="none" baseline="0" smtClean="0">
                <a:solidFill>
                  <a:schemeClr val="bg2">
                    <a:lumMod val="90000"/>
                  </a:schemeClr>
                </a:solidFill>
              </a:defRPr>
            </a:lvl1pPr>
          </a:lstStyle>
          <a:p>
            <a:fld id="{FC1CF07D-8B3F-4D32-B059-0039CEA46DB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32000" y="5717711"/>
            <a:ext cx="8128000" cy="480131"/>
          </a:xfrm>
          <a:prstGeom prst="rect">
            <a:avLst/>
          </a:prstGeom>
        </p:spPr>
        <p:txBody>
          <a:bodyPr lIns="274320" rIns="274320">
            <a:spAutoFit/>
          </a:bodyPr>
          <a:lstStyle>
            <a:lvl1pPr marL="0" indent="0" algn="ctr">
              <a:buNone/>
              <a:defRPr sz="2800">
                <a:solidFill>
                  <a:schemeClr val="accent6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4331804" y="3345071"/>
            <a:ext cx="3528392" cy="1223963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8800" cap="all" baseline="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lvl="0"/>
            <a:r>
              <a:rPr lang="en-US"/>
              <a:t>#00</a:t>
            </a:r>
          </a:p>
        </p:txBody>
      </p:sp>
    </p:spTree>
    <p:extLst>
      <p:ext uri="{BB962C8B-B14F-4D97-AF65-F5344CB8AC3E}">
        <p14:creationId xmlns:p14="http://schemas.microsoft.com/office/powerpoint/2010/main" val="32004738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lide 4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1"/>
          <p:cNvSpPr>
            <a:spLocks noGrp="1"/>
          </p:cNvSpPr>
          <p:nvPr>
            <p:ph type="ctrTitle"/>
          </p:nvPr>
        </p:nvSpPr>
        <p:spPr>
          <a:xfrm>
            <a:off x="3287688" y="4074661"/>
            <a:ext cx="8434459" cy="1067644"/>
          </a:xfrm>
          <a:prstGeom prst="rect">
            <a:avLst/>
          </a:prstGeom>
        </p:spPr>
        <p:txBody>
          <a:bodyPr lIns="274320" rIns="0" anchor="b">
            <a:noAutofit/>
          </a:bodyPr>
          <a:lstStyle>
            <a:lvl1pPr algn="l">
              <a:defRPr sz="5400" b="1" cap="all" baseline="0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9" name="Subtitle 2"/>
          <p:cNvSpPr>
            <a:spLocks noGrp="1"/>
          </p:cNvSpPr>
          <p:nvPr>
            <p:ph type="subTitle" idx="1"/>
          </p:nvPr>
        </p:nvSpPr>
        <p:spPr>
          <a:xfrm>
            <a:off x="3287688" y="5172813"/>
            <a:ext cx="8434459" cy="480131"/>
          </a:xfrm>
          <a:prstGeom prst="rect">
            <a:avLst/>
          </a:prstGeom>
        </p:spPr>
        <p:txBody>
          <a:bodyPr wrap="square" lIns="274320" rIns="0">
            <a:spAutoFit/>
          </a:bodyPr>
          <a:lstStyle>
            <a:lvl1pPr marL="0" indent="0" algn="l">
              <a:buNone/>
              <a:defRPr sz="2800">
                <a:solidFill>
                  <a:schemeClr val="tx2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2" name="Freeform: Shape 11"/>
          <p:cNvSpPr/>
          <p:nvPr userDrawn="1"/>
        </p:nvSpPr>
        <p:spPr>
          <a:xfrm rot="5400000">
            <a:off x="-267349" y="4414555"/>
            <a:ext cx="1674590" cy="1139894"/>
          </a:xfrm>
          <a:custGeom>
            <a:avLst/>
            <a:gdLst>
              <a:gd name="connsiteX0" fmla="*/ 0 w 1674590"/>
              <a:gd name="connsiteY0" fmla="*/ 1139893 h 1139894"/>
              <a:gd name="connsiteX1" fmla="*/ 824542 w 1674590"/>
              <a:gd name="connsiteY1" fmla="*/ 0 h 1139894"/>
              <a:gd name="connsiteX2" fmla="*/ 1674590 w 1674590"/>
              <a:gd name="connsiteY2" fmla="*/ 1139894 h 1139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74590" h="1139894">
                <a:moveTo>
                  <a:pt x="0" y="1139893"/>
                </a:moveTo>
                <a:lnTo>
                  <a:pt x="824542" y="0"/>
                </a:lnTo>
                <a:lnTo>
                  <a:pt x="1674590" y="113989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1" y="0"/>
            <a:ext cx="7806889" cy="4723331"/>
          </a:xfrm>
          <a:custGeom>
            <a:avLst/>
            <a:gdLst>
              <a:gd name="connsiteX0" fmla="*/ 0 w 7806889"/>
              <a:gd name="connsiteY0" fmla="*/ 0 h 4723331"/>
              <a:gd name="connsiteX1" fmla="*/ 7806889 w 7806889"/>
              <a:gd name="connsiteY1" fmla="*/ 0 h 4723331"/>
              <a:gd name="connsiteX2" fmla="*/ 1473016 w 7806889"/>
              <a:gd name="connsiteY2" fmla="*/ 4723331 h 4723331"/>
              <a:gd name="connsiteX3" fmla="*/ 0 w 7806889"/>
              <a:gd name="connsiteY3" fmla="*/ 3657825 h 4723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06889" h="4723331">
                <a:moveTo>
                  <a:pt x="0" y="0"/>
                </a:moveTo>
                <a:lnTo>
                  <a:pt x="7806889" y="0"/>
                </a:lnTo>
                <a:lnTo>
                  <a:pt x="1473016" y="4723331"/>
                </a:lnTo>
                <a:lnTo>
                  <a:pt x="0" y="365782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4" name="Freeform: Shape 13"/>
          <p:cNvSpPr/>
          <p:nvPr userDrawn="1"/>
        </p:nvSpPr>
        <p:spPr>
          <a:xfrm rot="10800000" flipV="1">
            <a:off x="0" y="5213253"/>
            <a:ext cx="3747554" cy="1644747"/>
          </a:xfrm>
          <a:custGeom>
            <a:avLst/>
            <a:gdLst>
              <a:gd name="connsiteX0" fmla="*/ 2273790 w 3747554"/>
              <a:gd name="connsiteY0" fmla="*/ 0 h 1644747"/>
              <a:gd name="connsiteX1" fmla="*/ 0 w 3747554"/>
              <a:gd name="connsiteY1" fmla="*/ 1644747 h 1644747"/>
              <a:gd name="connsiteX2" fmla="*/ 3747554 w 3747554"/>
              <a:gd name="connsiteY2" fmla="*/ 1644747 h 1644747"/>
              <a:gd name="connsiteX3" fmla="*/ 3747554 w 3747554"/>
              <a:gd name="connsiteY3" fmla="*/ 1099025 h 1644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47554" h="1644747">
                <a:moveTo>
                  <a:pt x="2273790" y="0"/>
                </a:moveTo>
                <a:lnTo>
                  <a:pt x="0" y="1644747"/>
                </a:lnTo>
                <a:lnTo>
                  <a:pt x="3747554" y="1644747"/>
                </a:lnTo>
                <a:lnTo>
                  <a:pt x="3747554" y="1099025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Date Placeholder 3"/>
          <p:cNvSpPr>
            <a:spLocks noGrp="1"/>
          </p:cNvSpPr>
          <p:nvPr>
            <p:ph type="dt" sz="half" idx="11"/>
          </p:nvPr>
        </p:nvSpPr>
        <p:spPr>
          <a:xfrm>
            <a:off x="569946" y="6356349"/>
            <a:ext cx="1931877" cy="365125"/>
          </a:xfrm>
          <a:prstGeom prst="rect">
            <a:avLst/>
          </a:prstGeom>
        </p:spPr>
        <p:txBody>
          <a:bodyPr lIns="0" rIns="0"/>
          <a:lstStyle>
            <a:lvl1pPr algn="ctr"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/>
              <a:t>Your Date Here</a:t>
            </a:r>
          </a:p>
        </p:txBody>
      </p:sp>
      <p:sp>
        <p:nvSpPr>
          <p:cNvPr id="41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3747555" y="6356350"/>
            <a:ext cx="5647713" cy="365125"/>
          </a:xfrm>
          <a:prstGeom prst="rect">
            <a:avLst/>
          </a:prstGeom>
        </p:spPr>
        <p:txBody>
          <a:bodyPr/>
          <a:lstStyle>
            <a:lvl1pPr algn="l">
              <a:defRPr cap="none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19" name="Freeform: Shape 18"/>
          <p:cNvSpPr/>
          <p:nvPr userDrawn="1"/>
        </p:nvSpPr>
        <p:spPr>
          <a:xfrm flipV="1">
            <a:off x="7333860" y="-1"/>
            <a:ext cx="4858141" cy="2684911"/>
          </a:xfrm>
          <a:custGeom>
            <a:avLst/>
            <a:gdLst>
              <a:gd name="connsiteX0" fmla="*/ 1229424 w 4858141"/>
              <a:gd name="connsiteY0" fmla="*/ 2684911 h 2684911"/>
              <a:gd name="connsiteX1" fmla="*/ 4858141 w 4858141"/>
              <a:gd name="connsiteY1" fmla="*/ 2684911 h 2684911"/>
              <a:gd name="connsiteX2" fmla="*/ 4858141 w 4858141"/>
              <a:gd name="connsiteY2" fmla="*/ 1794066 h 2684911"/>
              <a:gd name="connsiteX3" fmla="*/ 2452345 w 4858141"/>
              <a:gd name="connsiteY3" fmla="*/ 0 h 2684911"/>
              <a:gd name="connsiteX4" fmla="*/ 0 w 4858141"/>
              <a:gd name="connsiteY4" fmla="*/ 1773905 h 2684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58141" h="2684911">
                <a:moveTo>
                  <a:pt x="1229424" y="2684911"/>
                </a:moveTo>
                <a:lnTo>
                  <a:pt x="4858141" y="2684911"/>
                </a:lnTo>
                <a:lnTo>
                  <a:pt x="4858141" y="1794066"/>
                </a:lnTo>
                <a:lnTo>
                  <a:pt x="2452345" y="0"/>
                </a:lnTo>
                <a:lnTo>
                  <a:pt x="0" y="177390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8000322" y="235007"/>
            <a:ext cx="3528392" cy="1643438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8800" cap="all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#00</a:t>
            </a:r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10856835" y="6356350"/>
            <a:ext cx="865312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fld id="{FC1CF07D-8B3F-4D32-B059-0039CEA46D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5501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reeform: Shape 36"/>
          <p:cNvSpPr/>
          <p:nvPr userDrawn="1"/>
        </p:nvSpPr>
        <p:spPr>
          <a:xfrm>
            <a:off x="0" y="5029200"/>
            <a:ext cx="12192000" cy="1828800"/>
          </a:xfrm>
          <a:custGeom>
            <a:avLst/>
            <a:gdLst>
              <a:gd name="connsiteX0" fmla="*/ 0 w 8128000"/>
              <a:gd name="connsiteY0" fmla="*/ 0 h 1828800"/>
              <a:gd name="connsiteX1" fmla="*/ 4064000 w 8128000"/>
              <a:gd name="connsiteY1" fmla="*/ 0 h 1828800"/>
              <a:gd name="connsiteX2" fmla="*/ 8128000 w 8128000"/>
              <a:gd name="connsiteY2" fmla="*/ 0 h 1828800"/>
              <a:gd name="connsiteX3" fmla="*/ 8128000 w 8128000"/>
              <a:gd name="connsiteY3" fmla="*/ 1828800 h 1828800"/>
              <a:gd name="connsiteX4" fmla="*/ 4064000 w 8128000"/>
              <a:gd name="connsiteY4" fmla="*/ 1828800 h 1828800"/>
              <a:gd name="connsiteX5" fmla="*/ 0 w 8128000"/>
              <a:gd name="connsiteY5" fmla="*/ 182880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8000" h="1828800">
                <a:moveTo>
                  <a:pt x="0" y="0"/>
                </a:moveTo>
                <a:lnTo>
                  <a:pt x="4064000" y="0"/>
                </a:lnTo>
                <a:lnTo>
                  <a:pt x="8128000" y="0"/>
                </a:lnTo>
                <a:lnTo>
                  <a:pt x="8128000" y="1828800"/>
                </a:lnTo>
                <a:lnTo>
                  <a:pt x="4064000" y="1828800"/>
                </a:lnTo>
                <a:lnTo>
                  <a:pt x="0" y="18288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0" y="1371601"/>
            <a:ext cx="12192000" cy="3657600"/>
          </a:xfrm>
          <a:custGeom>
            <a:avLst/>
            <a:gdLst>
              <a:gd name="connsiteX0" fmla="*/ 0 w 8129016"/>
              <a:gd name="connsiteY0" fmla="*/ 0 h 3657600"/>
              <a:gd name="connsiteX1" fmla="*/ 8129016 w 8129016"/>
              <a:gd name="connsiteY1" fmla="*/ 0 h 3657600"/>
              <a:gd name="connsiteX2" fmla="*/ 8129016 w 8129016"/>
              <a:gd name="connsiteY2" fmla="*/ 1828800 h 3657600"/>
              <a:gd name="connsiteX3" fmla="*/ 8129016 w 8129016"/>
              <a:gd name="connsiteY3" fmla="*/ 3657600 h 3657600"/>
              <a:gd name="connsiteX4" fmla="*/ 4064000 w 8129016"/>
              <a:gd name="connsiteY4" fmla="*/ 3657600 h 3657600"/>
              <a:gd name="connsiteX5" fmla="*/ 0 w 8129016"/>
              <a:gd name="connsiteY5" fmla="*/ 365760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9016" h="3657600">
                <a:moveTo>
                  <a:pt x="0" y="0"/>
                </a:moveTo>
                <a:lnTo>
                  <a:pt x="8129016" y="0"/>
                </a:lnTo>
                <a:lnTo>
                  <a:pt x="8129016" y="1828800"/>
                </a:lnTo>
                <a:lnTo>
                  <a:pt x="8129016" y="3657600"/>
                </a:lnTo>
                <a:lnTo>
                  <a:pt x="4064000" y="3657600"/>
                </a:lnTo>
                <a:lnTo>
                  <a:pt x="0" y="365760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3452" y="5207651"/>
            <a:ext cx="9865096" cy="1067644"/>
          </a:xfrm>
          <a:prstGeom prst="rect">
            <a:avLst/>
          </a:prstGeom>
        </p:spPr>
        <p:txBody>
          <a:bodyPr lIns="274320" rIns="274320" anchor="ctr">
            <a:noAutofit/>
          </a:bodyPr>
          <a:lstStyle>
            <a:lvl1pPr algn="ctr">
              <a:defRPr sz="5400" b="1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3452" y="6165304"/>
            <a:ext cx="9865096" cy="480131"/>
          </a:xfrm>
          <a:prstGeom prst="rect">
            <a:avLst/>
          </a:prstGeom>
        </p:spPr>
        <p:txBody>
          <a:bodyPr wrap="square" lIns="274320" rIns="274320">
            <a:spAutoFit/>
          </a:bodyPr>
          <a:lstStyle>
            <a:lvl1pPr marL="0" indent="0" algn="ctr">
              <a:buNone/>
              <a:defRPr sz="2800">
                <a:solidFill>
                  <a:schemeClr val="accent6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4863128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reeform: Shape 36"/>
          <p:cNvSpPr/>
          <p:nvPr userDrawn="1"/>
        </p:nvSpPr>
        <p:spPr>
          <a:xfrm>
            <a:off x="0" y="5029200"/>
            <a:ext cx="12192000" cy="1828800"/>
          </a:xfrm>
          <a:custGeom>
            <a:avLst/>
            <a:gdLst>
              <a:gd name="connsiteX0" fmla="*/ 0 w 8128000"/>
              <a:gd name="connsiteY0" fmla="*/ 0 h 1828800"/>
              <a:gd name="connsiteX1" fmla="*/ 4064000 w 8128000"/>
              <a:gd name="connsiteY1" fmla="*/ 0 h 1828800"/>
              <a:gd name="connsiteX2" fmla="*/ 8128000 w 8128000"/>
              <a:gd name="connsiteY2" fmla="*/ 0 h 1828800"/>
              <a:gd name="connsiteX3" fmla="*/ 8128000 w 8128000"/>
              <a:gd name="connsiteY3" fmla="*/ 1828800 h 1828800"/>
              <a:gd name="connsiteX4" fmla="*/ 4064000 w 8128000"/>
              <a:gd name="connsiteY4" fmla="*/ 1828800 h 1828800"/>
              <a:gd name="connsiteX5" fmla="*/ 0 w 8128000"/>
              <a:gd name="connsiteY5" fmla="*/ 182880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8000" h="1828800">
                <a:moveTo>
                  <a:pt x="0" y="0"/>
                </a:moveTo>
                <a:lnTo>
                  <a:pt x="4064000" y="0"/>
                </a:lnTo>
                <a:lnTo>
                  <a:pt x="8128000" y="0"/>
                </a:lnTo>
                <a:lnTo>
                  <a:pt x="8128000" y="1828800"/>
                </a:lnTo>
                <a:lnTo>
                  <a:pt x="4064000" y="1828800"/>
                </a:lnTo>
                <a:lnTo>
                  <a:pt x="0" y="182880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0" y="1371601"/>
            <a:ext cx="12192000" cy="3657600"/>
          </a:xfrm>
          <a:custGeom>
            <a:avLst/>
            <a:gdLst>
              <a:gd name="connsiteX0" fmla="*/ 0 w 8129016"/>
              <a:gd name="connsiteY0" fmla="*/ 0 h 3657600"/>
              <a:gd name="connsiteX1" fmla="*/ 8129016 w 8129016"/>
              <a:gd name="connsiteY1" fmla="*/ 0 h 3657600"/>
              <a:gd name="connsiteX2" fmla="*/ 8129016 w 8129016"/>
              <a:gd name="connsiteY2" fmla="*/ 1828800 h 3657600"/>
              <a:gd name="connsiteX3" fmla="*/ 8129016 w 8129016"/>
              <a:gd name="connsiteY3" fmla="*/ 3657600 h 3657600"/>
              <a:gd name="connsiteX4" fmla="*/ 4064000 w 8129016"/>
              <a:gd name="connsiteY4" fmla="*/ 3657600 h 3657600"/>
              <a:gd name="connsiteX5" fmla="*/ 0 w 8129016"/>
              <a:gd name="connsiteY5" fmla="*/ 365760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9016" h="3657600">
                <a:moveTo>
                  <a:pt x="0" y="0"/>
                </a:moveTo>
                <a:lnTo>
                  <a:pt x="8129016" y="0"/>
                </a:lnTo>
                <a:lnTo>
                  <a:pt x="8129016" y="1828800"/>
                </a:lnTo>
                <a:lnTo>
                  <a:pt x="8129016" y="3657600"/>
                </a:lnTo>
                <a:lnTo>
                  <a:pt x="4064000" y="3657600"/>
                </a:lnTo>
                <a:lnTo>
                  <a:pt x="0" y="365760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3452" y="5207651"/>
            <a:ext cx="9865096" cy="1067644"/>
          </a:xfrm>
          <a:prstGeom prst="rect">
            <a:avLst/>
          </a:prstGeom>
        </p:spPr>
        <p:txBody>
          <a:bodyPr lIns="274320" rIns="274320" anchor="ctr">
            <a:noAutofit/>
          </a:bodyPr>
          <a:lstStyle>
            <a:lvl1pPr algn="ctr">
              <a:defRPr sz="5400" b="1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3452" y="6165304"/>
            <a:ext cx="9865096" cy="480131"/>
          </a:xfrm>
          <a:prstGeom prst="rect">
            <a:avLst/>
          </a:prstGeom>
        </p:spPr>
        <p:txBody>
          <a:bodyPr wrap="square" lIns="274320" rIns="274320">
            <a:spAutoFit/>
          </a:bodyPr>
          <a:lstStyle>
            <a:lvl1pPr marL="0" indent="0" algn="ctr">
              <a:buNone/>
              <a:defRPr sz="2800">
                <a:solidFill>
                  <a:schemeClr val="accent6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1227967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reeform: Shape 36"/>
          <p:cNvSpPr/>
          <p:nvPr userDrawn="1"/>
        </p:nvSpPr>
        <p:spPr>
          <a:xfrm>
            <a:off x="0" y="5029200"/>
            <a:ext cx="12192000" cy="1828800"/>
          </a:xfrm>
          <a:custGeom>
            <a:avLst/>
            <a:gdLst>
              <a:gd name="connsiteX0" fmla="*/ 0 w 8128000"/>
              <a:gd name="connsiteY0" fmla="*/ 0 h 1828800"/>
              <a:gd name="connsiteX1" fmla="*/ 4064000 w 8128000"/>
              <a:gd name="connsiteY1" fmla="*/ 0 h 1828800"/>
              <a:gd name="connsiteX2" fmla="*/ 8128000 w 8128000"/>
              <a:gd name="connsiteY2" fmla="*/ 0 h 1828800"/>
              <a:gd name="connsiteX3" fmla="*/ 8128000 w 8128000"/>
              <a:gd name="connsiteY3" fmla="*/ 1828800 h 1828800"/>
              <a:gd name="connsiteX4" fmla="*/ 4064000 w 8128000"/>
              <a:gd name="connsiteY4" fmla="*/ 1828800 h 1828800"/>
              <a:gd name="connsiteX5" fmla="*/ 0 w 8128000"/>
              <a:gd name="connsiteY5" fmla="*/ 182880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8000" h="1828800">
                <a:moveTo>
                  <a:pt x="0" y="0"/>
                </a:moveTo>
                <a:lnTo>
                  <a:pt x="4064000" y="0"/>
                </a:lnTo>
                <a:lnTo>
                  <a:pt x="8128000" y="0"/>
                </a:lnTo>
                <a:lnTo>
                  <a:pt x="8128000" y="1828800"/>
                </a:lnTo>
                <a:lnTo>
                  <a:pt x="4064000" y="1828800"/>
                </a:lnTo>
                <a:lnTo>
                  <a:pt x="0" y="18288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0" y="1371601"/>
            <a:ext cx="12192000" cy="3657600"/>
          </a:xfrm>
          <a:custGeom>
            <a:avLst/>
            <a:gdLst>
              <a:gd name="connsiteX0" fmla="*/ 0 w 8129016"/>
              <a:gd name="connsiteY0" fmla="*/ 0 h 3657600"/>
              <a:gd name="connsiteX1" fmla="*/ 8129016 w 8129016"/>
              <a:gd name="connsiteY1" fmla="*/ 0 h 3657600"/>
              <a:gd name="connsiteX2" fmla="*/ 8129016 w 8129016"/>
              <a:gd name="connsiteY2" fmla="*/ 1828800 h 3657600"/>
              <a:gd name="connsiteX3" fmla="*/ 8129016 w 8129016"/>
              <a:gd name="connsiteY3" fmla="*/ 3657600 h 3657600"/>
              <a:gd name="connsiteX4" fmla="*/ 4064000 w 8129016"/>
              <a:gd name="connsiteY4" fmla="*/ 3657600 h 3657600"/>
              <a:gd name="connsiteX5" fmla="*/ 0 w 8129016"/>
              <a:gd name="connsiteY5" fmla="*/ 365760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9016" h="3657600">
                <a:moveTo>
                  <a:pt x="0" y="0"/>
                </a:moveTo>
                <a:lnTo>
                  <a:pt x="8129016" y="0"/>
                </a:lnTo>
                <a:lnTo>
                  <a:pt x="8129016" y="1828800"/>
                </a:lnTo>
                <a:lnTo>
                  <a:pt x="8129016" y="3657600"/>
                </a:lnTo>
                <a:lnTo>
                  <a:pt x="4064000" y="3657600"/>
                </a:lnTo>
                <a:lnTo>
                  <a:pt x="0" y="365760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3452" y="5207651"/>
            <a:ext cx="9865096" cy="1067644"/>
          </a:xfrm>
          <a:prstGeom prst="rect">
            <a:avLst/>
          </a:prstGeom>
        </p:spPr>
        <p:txBody>
          <a:bodyPr lIns="274320" rIns="274320" anchor="ctr">
            <a:noAutofit/>
          </a:bodyPr>
          <a:lstStyle>
            <a:lvl1pPr algn="ctr">
              <a:defRPr sz="5400" b="1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3452" y="6165304"/>
            <a:ext cx="9865096" cy="480131"/>
          </a:xfrm>
          <a:prstGeom prst="rect">
            <a:avLst/>
          </a:prstGeom>
        </p:spPr>
        <p:txBody>
          <a:bodyPr wrap="square" lIns="274320" rIns="274320">
            <a:spAutoFit/>
          </a:bodyPr>
          <a:lstStyle>
            <a:lvl1pPr marL="0" indent="0" algn="ctr">
              <a:buNone/>
              <a:defRPr sz="2800">
                <a:solidFill>
                  <a:schemeClr val="accent4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2904459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reeform: Shape 36"/>
          <p:cNvSpPr/>
          <p:nvPr userDrawn="1"/>
        </p:nvSpPr>
        <p:spPr>
          <a:xfrm>
            <a:off x="0" y="5029200"/>
            <a:ext cx="12192000" cy="1828800"/>
          </a:xfrm>
          <a:custGeom>
            <a:avLst/>
            <a:gdLst>
              <a:gd name="connsiteX0" fmla="*/ 0 w 8128000"/>
              <a:gd name="connsiteY0" fmla="*/ 0 h 1828800"/>
              <a:gd name="connsiteX1" fmla="*/ 4064000 w 8128000"/>
              <a:gd name="connsiteY1" fmla="*/ 0 h 1828800"/>
              <a:gd name="connsiteX2" fmla="*/ 8128000 w 8128000"/>
              <a:gd name="connsiteY2" fmla="*/ 0 h 1828800"/>
              <a:gd name="connsiteX3" fmla="*/ 8128000 w 8128000"/>
              <a:gd name="connsiteY3" fmla="*/ 1828800 h 1828800"/>
              <a:gd name="connsiteX4" fmla="*/ 4064000 w 8128000"/>
              <a:gd name="connsiteY4" fmla="*/ 1828800 h 1828800"/>
              <a:gd name="connsiteX5" fmla="*/ 0 w 8128000"/>
              <a:gd name="connsiteY5" fmla="*/ 182880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8000" h="1828800">
                <a:moveTo>
                  <a:pt x="0" y="0"/>
                </a:moveTo>
                <a:lnTo>
                  <a:pt x="4064000" y="0"/>
                </a:lnTo>
                <a:lnTo>
                  <a:pt x="8128000" y="0"/>
                </a:lnTo>
                <a:lnTo>
                  <a:pt x="8128000" y="1828800"/>
                </a:lnTo>
                <a:lnTo>
                  <a:pt x="4064000" y="1828800"/>
                </a:lnTo>
                <a:lnTo>
                  <a:pt x="0" y="18288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0" y="1371601"/>
            <a:ext cx="12192000" cy="3657600"/>
          </a:xfrm>
          <a:custGeom>
            <a:avLst/>
            <a:gdLst>
              <a:gd name="connsiteX0" fmla="*/ 0 w 8129016"/>
              <a:gd name="connsiteY0" fmla="*/ 0 h 3657600"/>
              <a:gd name="connsiteX1" fmla="*/ 8129016 w 8129016"/>
              <a:gd name="connsiteY1" fmla="*/ 0 h 3657600"/>
              <a:gd name="connsiteX2" fmla="*/ 8129016 w 8129016"/>
              <a:gd name="connsiteY2" fmla="*/ 1828800 h 3657600"/>
              <a:gd name="connsiteX3" fmla="*/ 8129016 w 8129016"/>
              <a:gd name="connsiteY3" fmla="*/ 3657600 h 3657600"/>
              <a:gd name="connsiteX4" fmla="*/ 4064000 w 8129016"/>
              <a:gd name="connsiteY4" fmla="*/ 3657600 h 3657600"/>
              <a:gd name="connsiteX5" fmla="*/ 0 w 8129016"/>
              <a:gd name="connsiteY5" fmla="*/ 365760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9016" h="3657600">
                <a:moveTo>
                  <a:pt x="0" y="0"/>
                </a:moveTo>
                <a:lnTo>
                  <a:pt x="8129016" y="0"/>
                </a:lnTo>
                <a:lnTo>
                  <a:pt x="8129016" y="1828800"/>
                </a:lnTo>
                <a:lnTo>
                  <a:pt x="8129016" y="3657600"/>
                </a:lnTo>
                <a:lnTo>
                  <a:pt x="4064000" y="3657600"/>
                </a:lnTo>
                <a:lnTo>
                  <a:pt x="0" y="365760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3452" y="5207651"/>
            <a:ext cx="9865096" cy="1067644"/>
          </a:xfrm>
          <a:prstGeom prst="rect">
            <a:avLst/>
          </a:prstGeom>
        </p:spPr>
        <p:txBody>
          <a:bodyPr lIns="274320" rIns="274320" anchor="ctr">
            <a:noAutofit/>
          </a:bodyPr>
          <a:lstStyle>
            <a:lvl1pPr algn="ctr">
              <a:defRPr sz="5400" b="1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3452" y="6165304"/>
            <a:ext cx="9865096" cy="480131"/>
          </a:xfrm>
          <a:prstGeom prst="rect">
            <a:avLst/>
          </a:prstGeom>
        </p:spPr>
        <p:txBody>
          <a:bodyPr wrap="square" lIns="274320" rIns="274320">
            <a:spAutoFit/>
          </a:bodyPr>
          <a:lstStyle>
            <a:lvl1pPr marL="0" indent="0" algn="ctr">
              <a:buNone/>
              <a:defRPr sz="2800">
                <a:solidFill>
                  <a:schemeClr val="accent4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5208350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reeform: Shape 36"/>
          <p:cNvSpPr/>
          <p:nvPr userDrawn="1"/>
        </p:nvSpPr>
        <p:spPr>
          <a:xfrm>
            <a:off x="0" y="5029200"/>
            <a:ext cx="12192000" cy="1828800"/>
          </a:xfrm>
          <a:custGeom>
            <a:avLst/>
            <a:gdLst>
              <a:gd name="connsiteX0" fmla="*/ 0 w 8128000"/>
              <a:gd name="connsiteY0" fmla="*/ 0 h 1828800"/>
              <a:gd name="connsiteX1" fmla="*/ 4064000 w 8128000"/>
              <a:gd name="connsiteY1" fmla="*/ 0 h 1828800"/>
              <a:gd name="connsiteX2" fmla="*/ 8128000 w 8128000"/>
              <a:gd name="connsiteY2" fmla="*/ 0 h 1828800"/>
              <a:gd name="connsiteX3" fmla="*/ 8128000 w 8128000"/>
              <a:gd name="connsiteY3" fmla="*/ 1828800 h 1828800"/>
              <a:gd name="connsiteX4" fmla="*/ 4064000 w 8128000"/>
              <a:gd name="connsiteY4" fmla="*/ 1828800 h 1828800"/>
              <a:gd name="connsiteX5" fmla="*/ 0 w 8128000"/>
              <a:gd name="connsiteY5" fmla="*/ 182880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8000" h="1828800">
                <a:moveTo>
                  <a:pt x="0" y="0"/>
                </a:moveTo>
                <a:lnTo>
                  <a:pt x="4064000" y="0"/>
                </a:lnTo>
                <a:lnTo>
                  <a:pt x="8128000" y="0"/>
                </a:lnTo>
                <a:lnTo>
                  <a:pt x="8128000" y="1828800"/>
                </a:lnTo>
                <a:lnTo>
                  <a:pt x="4064000" y="1828800"/>
                </a:lnTo>
                <a:lnTo>
                  <a:pt x="0" y="182880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0" y="1371601"/>
            <a:ext cx="12192000" cy="3657600"/>
          </a:xfrm>
          <a:custGeom>
            <a:avLst/>
            <a:gdLst>
              <a:gd name="connsiteX0" fmla="*/ 0 w 8129016"/>
              <a:gd name="connsiteY0" fmla="*/ 0 h 3657600"/>
              <a:gd name="connsiteX1" fmla="*/ 8129016 w 8129016"/>
              <a:gd name="connsiteY1" fmla="*/ 0 h 3657600"/>
              <a:gd name="connsiteX2" fmla="*/ 8129016 w 8129016"/>
              <a:gd name="connsiteY2" fmla="*/ 1828800 h 3657600"/>
              <a:gd name="connsiteX3" fmla="*/ 8129016 w 8129016"/>
              <a:gd name="connsiteY3" fmla="*/ 3657600 h 3657600"/>
              <a:gd name="connsiteX4" fmla="*/ 4064000 w 8129016"/>
              <a:gd name="connsiteY4" fmla="*/ 3657600 h 3657600"/>
              <a:gd name="connsiteX5" fmla="*/ 0 w 8129016"/>
              <a:gd name="connsiteY5" fmla="*/ 365760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9016" h="3657600">
                <a:moveTo>
                  <a:pt x="0" y="0"/>
                </a:moveTo>
                <a:lnTo>
                  <a:pt x="8129016" y="0"/>
                </a:lnTo>
                <a:lnTo>
                  <a:pt x="8129016" y="1828800"/>
                </a:lnTo>
                <a:lnTo>
                  <a:pt x="8129016" y="3657600"/>
                </a:lnTo>
                <a:lnTo>
                  <a:pt x="4064000" y="3657600"/>
                </a:lnTo>
                <a:lnTo>
                  <a:pt x="0" y="365760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3452" y="5207651"/>
            <a:ext cx="9865096" cy="1067644"/>
          </a:xfrm>
          <a:prstGeom prst="rect">
            <a:avLst/>
          </a:prstGeom>
        </p:spPr>
        <p:txBody>
          <a:bodyPr lIns="274320" rIns="274320" anchor="ctr">
            <a:noAutofit/>
          </a:bodyPr>
          <a:lstStyle>
            <a:lvl1pPr algn="ctr">
              <a:defRPr sz="5400" b="1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3452" y="6165304"/>
            <a:ext cx="9865096" cy="480131"/>
          </a:xfrm>
          <a:prstGeom prst="rect">
            <a:avLst/>
          </a:prstGeom>
        </p:spPr>
        <p:txBody>
          <a:bodyPr wrap="square" lIns="274320" rIns="274320">
            <a:spAutoFit/>
          </a:bodyPr>
          <a:lstStyle>
            <a:lvl1pPr marL="0" indent="0" algn="ctr">
              <a:buNone/>
              <a:defRPr sz="2800">
                <a:solidFill>
                  <a:schemeClr val="accent3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305782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reeform: Shape 36"/>
          <p:cNvSpPr/>
          <p:nvPr userDrawn="1"/>
        </p:nvSpPr>
        <p:spPr>
          <a:xfrm>
            <a:off x="0" y="5029200"/>
            <a:ext cx="12192000" cy="1828800"/>
          </a:xfrm>
          <a:custGeom>
            <a:avLst/>
            <a:gdLst>
              <a:gd name="connsiteX0" fmla="*/ 0 w 8128000"/>
              <a:gd name="connsiteY0" fmla="*/ 0 h 1828800"/>
              <a:gd name="connsiteX1" fmla="*/ 4064000 w 8128000"/>
              <a:gd name="connsiteY1" fmla="*/ 0 h 1828800"/>
              <a:gd name="connsiteX2" fmla="*/ 8128000 w 8128000"/>
              <a:gd name="connsiteY2" fmla="*/ 0 h 1828800"/>
              <a:gd name="connsiteX3" fmla="*/ 8128000 w 8128000"/>
              <a:gd name="connsiteY3" fmla="*/ 1828800 h 1828800"/>
              <a:gd name="connsiteX4" fmla="*/ 4064000 w 8128000"/>
              <a:gd name="connsiteY4" fmla="*/ 1828800 h 1828800"/>
              <a:gd name="connsiteX5" fmla="*/ 0 w 8128000"/>
              <a:gd name="connsiteY5" fmla="*/ 182880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8000" h="1828800">
                <a:moveTo>
                  <a:pt x="0" y="0"/>
                </a:moveTo>
                <a:lnTo>
                  <a:pt x="4064000" y="0"/>
                </a:lnTo>
                <a:lnTo>
                  <a:pt x="8128000" y="0"/>
                </a:lnTo>
                <a:lnTo>
                  <a:pt x="8128000" y="1828800"/>
                </a:lnTo>
                <a:lnTo>
                  <a:pt x="4064000" y="1828800"/>
                </a:lnTo>
                <a:lnTo>
                  <a:pt x="0" y="182880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0" y="1371601"/>
            <a:ext cx="12192000" cy="3657600"/>
          </a:xfrm>
          <a:custGeom>
            <a:avLst/>
            <a:gdLst>
              <a:gd name="connsiteX0" fmla="*/ 0 w 8129016"/>
              <a:gd name="connsiteY0" fmla="*/ 0 h 3657600"/>
              <a:gd name="connsiteX1" fmla="*/ 8129016 w 8129016"/>
              <a:gd name="connsiteY1" fmla="*/ 0 h 3657600"/>
              <a:gd name="connsiteX2" fmla="*/ 8129016 w 8129016"/>
              <a:gd name="connsiteY2" fmla="*/ 1828800 h 3657600"/>
              <a:gd name="connsiteX3" fmla="*/ 8129016 w 8129016"/>
              <a:gd name="connsiteY3" fmla="*/ 3657600 h 3657600"/>
              <a:gd name="connsiteX4" fmla="*/ 4064000 w 8129016"/>
              <a:gd name="connsiteY4" fmla="*/ 3657600 h 3657600"/>
              <a:gd name="connsiteX5" fmla="*/ 0 w 8129016"/>
              <a:gd name="connsiteY5" fmla="*/ 365760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9016" h="3657600">
                <a:moveTo>
                  <a:pt x="0" y="0"/>
                </a:moveTo>
                <a:lnTo>
                  <a:pt x="8129016" y="0"/>
                </a:lnTo>
                <a:lnTo>
                  <a:pt x="8129016" y="1828800"/>
                </a:lnTo>
                <a:lnTo>
                  <a:pt x="8129016" y="3657600"/>
                </a:lnTo>
                <a:lnTo>
                  <a:pt x="4064000" y="3657600"/>
                </a:lnTo>
                <a:lnTo>
                  <a:pt x="0" y="365760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3452" y="5207651"/>
            <a:ext cx="9865096" cy="1067644"/>
          </a:xfrm>
          <a:prstGeom prst="rect">
            <a:avLst/>
          </a:prstGeom>
        </p:spPr>
        <p:txBody>
          <a:bodyPr lIns="274320" rIns="274320" anchor="ctr">
            <a:noAutofit/>
          </a:bodyPr>
          <a:lstStyle>
            <a:lvl1pPr algn="ctr">
              <a:defRPr sz="5400" b="1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3452" y="6165304"/>
            <a:ext cx="9865096" cy="480131"/>
          </a:xfrm>
          <a:prstGeom prst="rect">
            <a:avLst/>
          </a:prstGeom>
        </p:spPr>
        <p:txBody>
          <a:bodyPr wrap="square" lIns="274320" rIns="274320">
            <a:spAutoFit/>
          </a:bodyPr>
          <a:lstStyle>
            <a:lvl1pPr marL="0" indent="0" algn="ctr">
              <a:buNone/>
              <a:defRPr sz="2800">
                <a:solidFill>
                  <a:schemeClr val="accent3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3779012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lide 1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1"/>
          <p:cNvSpPr>
            <a:spLocks noGrp="1"/>
          </p:cNvSpPr>
          <p:nvPr>
            <p:ph type="ctrTitle"/>
          </p:nvPr>
        </p:nvSpPr>
        <p:spPr>
          <a:xfrm>
            <a:off x="3287688" y="4074661"/>
            <a:ext cx="8434459" cy="1067644"/>
          </a:xfrm>
          <a:prstGeom prst="rect">
            <a:avLst/>
          </a:prstGeom>
        </p:spPr>
        <p:txBody>
          <a:bodyPr lIns="274320" rIns="0" anchor="b">
            <a:noAutofit/>
          </a:bodyPr>
          <a:lstStyle>
            <a:lvl1pPr algn="l">
              <a:defRPr sz="5400" b="1" cap="all" baseline="0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9" name="Subtitle 2"/>
          <p:cNvSpPr>
            <a:spLocks noGrp="1"/>
          </p:cNvSpPr>
          <p:nvPr>
            <p:ph type="subTitle" idx="1"/>
          </p:nvPr>
        </p:nvSpPr>
        <p:spPr>
          <a:xfrm>
            <a:off x="3287688" y="5172813"/>
            <a:ext cx="8434459" cy="480131"/>
          </a:xfrm>
          <a:prstGeom prst="rect">
            <a:avLst/>
          </a:prstGeom>
        </p:spPr>
        <p:txBody>
          <a:bodyPr wrap="square" lIns="274320" rIns="0">
            <a:spAutoFit/>
          </a:bodyPr>
          <a:lstStyle>
            <a:lvl1pPr marL="0" indent="0" algn="l">
              <a:buNone/>
              <a:defRPr sz="2800">
                <a:solidFill>
                  <a:schemeClr val="tx2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2" name="Freeform: Shape 11"/>
          <p:cNvSpPr/>
          <p:nvPr userDrawn="1"/>
        </p:nvSpPr>
        <p:spPr>
          <a:xfrm rot="5400000">
            <a:off x="-267349" y="4414555"/>
            <a:ext cx="1674590" cy="1139894"/>
          </a:xfrm>
          <a:custGeom>
            <a:avLst/>
            <a:gdLst>
              <a:gd name="connsiteX0" fmla="*/ 0 w 1674590"/>
              <a:gd name="connsiteY0" fmla="*/ 1139893 h 1139894"/>
              <a:gd name="connsiteX1" fmla="*/ 824542 w 1674590"/>
              <a:gd name="connsiteY1" fmla="*/ 0 h 1139894"/>
              <a:gd name="connsiteX2" fmla="*/ 1674590 w 1674590"/>
              <a:gd name="connsiteY2" fmla="*/ 1139894 h 1139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74590" h="1139894">
                <a:moveTo>
                  <a:pt x="0" y="1139893"/>
                </a:moveTo>
                <a:lnTo>
                  <a:pt x="824542" y="0"/>
                </a:lnTo>
                <a:lnTo>
                  <a:pt x="1674590" y="113989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1" y="0"/>
            <a:ext cx="7806889" cy="4723331"/>
          </a:xfrm>
          <a:custGeom>
            <a:avLst/>
            <a:gdLst>
              <a:gd name="connsiteX0" fmla="*/ 0 w 7806889"/>
              <a:gd name="connsiteY0" fmla="*/ 0 h 4723331"/>
              <a:gd name="connsiteX1" fmla="*/ 7806889 w 7806889"/>
              <a:gd name="connsiteY1" fmla="*/ 0 h 4723331"/>
              <a:gd name="connsiteX2" fmla="*/ 1473016 w 7806889"/>
              <a:gd name="connsiteY2" fmla="*/ 4723331 h 4723331"/>
              <a:gd name="connsiteX3" fmla="*/ 0 w 7806889"/>
              <a:gd name="connsiteY3" fmla="*/ 3657825 h 4723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06889" h="4723331">
                <a:moveTo>
                  <a:pt x="0" y="0"/>
                </a:moveTo>
                <a:lnTo>
                  <a:pt x="7806889" y="0"/>
                </a:lnTo>
                <a:lnTo>
                  <a:pt x="1473016" y="4723331"/>
                </a:lnTo>
                <a:lnTo>
                  <a:pt x="0" y="365782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4" name="Freeform: Shape 13"/>
          <p:cNvSpPr/>
          <p:nvPr userDrawn="1"/>
        </p:nvSpPr>
        <p:spPr>
          <a:xfrm rot="10800000" flipV="1">
            <a:off x="0" y="5213253"/>
            <a:ext cx="3747554" cy="1644747"/>
          </a:xfrm>
          <a:custGeom>
            <a:avLst/>
            <a:gdLst>
              <a:gd name="connsiteX0" fmla="*/ 2273790 w 3747554"/>
              <a:gd name="connsiteY0" fmla="*/ 0 h 1644747"/>
              <a:gd name="connsiteX1" fmla="*/ 0 w 3747554"/>
              <a:gd name="connsiteY1" fmla="*/ 1644747 h 1644747"/>
              <a:gd name="connsiteX2" fmla="*/ 3747554 w 3747554"/>
              <a:gd name="connsiteY2" fmla="*/ 1644747 h 1644747"/>
              <a:gd name="connsiteX3" fmla="*/ 3747554 w 3747554"/>
              <a:gd name="connsiteY3" fmla="*/ 1099025 h 1644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47554" h="1644747">
                <a:moveTo>
                  <a:pt x="2273790" y="0"/>
                </a:moveTo>
                <a:lnTo>
                  <a:pt x="0" y="1644747"/>
                </a:lnTo>
                <a:lnTo>
                  <a:pt x="3747554" y="1644747"/>
                </a:lnTo>
                <a:lnTo>
                  <a:pt x="3747554" y="1099025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Date Placeholder 3"/>
          <p:cNvSpPr>
            <a:spLocks noGrp="1"/>
          </p:cNvSpPr>
          <p:nvPr>
            <p:ph type="dt" sz="half" idx="11"/>
          </p:nvPr>
        </p:nvSpPr>
        <p:spPr>
          <a:xfrm>
            <a:off x="569946" y="6356349"/>
            <a:ext cx="1931877" cy="365125"/>
          </a:xfrm>
          <a:prstGeom prst="rect">
            <a:avLst/>
          </a:prstGeom>
        </p:spPr>
        <p:txBody>
          <a:bodyPr lIns="0" rIns="0"/>
          <a:lstStyle>
            <a:lvl1pPr algn="ctr"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/>
              <a:t>Your Date Here</a:t>
            </a:r>
          </a:p>
        </p:txBody>
      </p:sp>
      <p:sp>
        <p:nvSpPr>
          <p:cNvPr id="41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3747555" y="6356350"/>
            <a:ext cx="5647713" cy="365125"/>
          </a:xfrm>
          <a:prstGeom prst="rect">
            <a:avLst/>
          </a:prstGeom>
        </p:spPr>
        <p:txBody>
          <a:bodyPr/>
          <a:lstStyle>
            <a:lvl1pPr algn="l">
              <a:defRPr cap="none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10856835" y="6356350"/>
            <a:ext cx="865312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fld id="{FC1CF07D-8B3F-4D32-B059-0039CEA46D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1313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/>
          <p:cNvCxnSpPr/>
          <p:nvPr userDrawn="1"/>
        </p:nvCxnSpPr>
        <p:spPr>
          <a:xfrm>
            <a:off x="838200" y="6268542"/>
            <a:ext cx="10515600" cy="0"/>
          </a:xfrm>
          <a:prstGeom prst="line">
            <a:avLst/>
          </a:prstGeom>
          <a:ln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0337"/>
            <a:ext cx="9578280" cy="1325563"/>
          </a:xfrm>
          <a:prstGeom prst="rect">
            <a:avLst/>
          </a:prstGeom>
        </p:spPr>
        <p:txBody>
          <a:bodyPr lIns="0"/>
          <a:lstStyle>
            <a:lvl1pPr>
              <a:defRPr b="1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lIns="0">
            <a:normAutofit/>
          </a:bodyPr>
          <a:lstStyle>
            <a:lvl1pPr>
              <a:spcAft>
                <a:spcPts val="1200"/>
              </a:spcAft>
              <a:defRPr sz="4000">
                <a:solidFill>
                  <a:schemeClr val="accent3"/>
                </a:solidFill>
                <a:latin typeface="+mj-lt"/>
              </a:defRPr>
            </a:lvl1pPr>
            <a:lvl2pPr>
              <a:spcAft>
                <a:spcPts val="1200"/>
              </a:spcAft>
              <a:defRPr sz="3600">
                <a:solidFill>
                  <a:schemeClr val="accent3"/>
                </a:solidFill>
                <a:latin typeface="+mj-lt"/>
              </a:defRPr>
            </a:lvl2pPr>
            <a:lvl3pPr>
              <a:spcAft>
                <a:spcPts val="1200"/>
              </a:spcAft>
              <a:defRPr sz="3200">
                <a:solidFill>
                  <a:schemeClr val="accent3"/>
                </a:solidFill>
                <a:latin typeface="+mj-lt"/>
              </a:defRPr>
            </a:lvl3pPr>
            <a:lvl4pPr>
              <a:spcAft>
                <a:spcPts val="1200"/>
              </a:spcAft>
              <a:defRPr sz="2800">
                <a:solidFill>
                  <a:schemeClr val="accent3"/>
                </a:solidFill>
                <a:latin typeface="+mj-lt"/>
              </a:defRPr>
            </a:lvl4pPr>
            <a:lvl5pPr>
              <a:spcAft>
                <a:spcPts val="1200"/>
              </a:spcAft>
              <a:defRPr sz="2800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297360" cy="365125"/>
          </a:xfrm>
          <a:prstGeom prst="rect">
            <a:avLst/>
          </a:prstGeom>
        </p:spPr>
        <p:txBody>
          <a:bodyPr lIns="0" rIns="0"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/>
              <a:t>Your Date Here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38638" y="6356350"/>
            <a:ext cx="6914724" cy="365125"/>
          </a:xfrm>
          <a:prstGeom prst="rect">
            <a:avLst/>
          </a:prstGeom>
        </p:spPr>
        <p:txBody>
          <a:bodyPr rIns="365760"/>
          <a:lstStyle>
            <a:lvl1pPr algn="ctr"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88488" y="6356350"/>
            <a:ext cx="865312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>
              <a:defRPr lang="en-US" smtClean="0">
                <a:solidFill>
                  <a:schemeClr val="accent2"/>
                </a:solidFill>
              </a:defRPr>
            </a:lvl1pPr>
          </a:lstStyle>
          <a:p>
            <a:fld id="{FC1CF07D-8B3F-4D32-B059-0039CEA46DB1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3" name="Straight Connector 12"/>
          <p:cNvCxnSpPr>
            <a:cxnSpLocks/>
          </p:cNvCxnSpPr>
          <p:nvPr userDrawn="1"/>
        </p:nvCxnSpPr>
        <p:spPr>
          <a:xfrm>
            <a:off x="10374766" y="6356350"/>
            <a:ext cx="0" cy="365125"/>
          </a:xfrm>
          <a:prstGeom prst="line">
            <a:avLst/>
          </a:prstGeom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27796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/>
          <p:cNvCxnSpPr/>
          <p:nvPr userDrawn="1"/>
        </p:nvCxnSpPr>
        <p:spPr>
          <a:xfrm>
            <a:off x="838200" y="6268542"/>
            <a:ext cx="10515600" cy="0"/>
          </a:xfrm>
          <a:prstGeom prst="line">
            <a:avLst/>
          </a:prstGeom>
          <a:ln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0337"/>
            <a:ext cx="9578280" cy="1325563"/>
          </a:xfrm>
          <a:prstGeom prst="rect">
            <a:avLst/>
          </a:prstGeom>
        </p:spPr>
        <p:txBody>
          <a:bodyPr lIns="0"/>
          <a:lstStyle>
            <a:lvl1pPr>
              <a:defRPr b="1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297360" cy="365125"/>
          </a:xfrm>
          <a:prstGeom prst="rect">
            <a:avLst/>
          </a:prstGeom>
        </p:spPr>
        <p:txBody>
          <a:bodyPr lIns="0" rIns="0"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/>
              <a:t>Your Date Here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38638" y="6356350"/>
            <a:ext cx="6914724" cy="365125"/>
          </a:xfrm>
          <a:prstGeom prst="rect">
            <a:avLst/>
          </a:prstGeom>
        </p:spPr>
        <p:txBody>
          <a:bodyPr rIns="365760"/>
          <a:lstStyle>
            <a:lvl1pPr algn="ctr"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88488" y="6356350"/>
            <a:ext cx="865312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>
              <a:defRPr lang="en-US" smtClean="0">
                <a:solidFill>
                  <a:schemeClr val="accent2"/>
                </a:solidFill>
              </a:defRPr>
            </a:lvl1pPr>
          </a:lstStyle>
          <a:p>
            <a:fld id="{FC1CF07D-8B3F-4D32-B059-0039CEA46DB1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3" name="Straight Connector 12"/>
          <p:cNvCxnSpPr>
            <a:cxnSpLocks/>
          </p:cNvCxnSpPr>
          <p:nvPr userDrawn="1"/>
        </p:nvCxnSpPr>
        <p:spPr>
          <a:xfrm>
            <a:off x="10374766" y="6356350"/>
            <a:ext cx="0" cy="365125"/>
          </a:xfrm>
          <a:prstGeom prst="line">
            <a:avLst/>
          </a:prstGeom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24633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Descri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/>
          <p:cNvCxnSpPr/>
          <p:nvPr userDrawn="1"/>
        </p:nvCxnSpPr>
        <p:spPr>
          <a:xfrm>
            <a:off x="838200" y="6268542"/>
            <a:ext cx="10515600" cy="0"/>
          </a:xfrm>
          <a:prstGeom prst="line">
            <a:avLst/>
          </a:prstGeom>
          <a:ln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0337"/>
            <a:ext cx="9578280" cy="1325563"/>
          </a:xfrm>
          <a:prstGeom prst="rect">
            <a:avLst/>
          </a:prstGeom>
        </p:spPr>
        <p:txBody>
          <a:bodyPr lIns="0"/>
          <a:lstStyle>
            <a:lvl1pPr>
              <a:defRPr b="1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297360" cy="365125"/>
          </a:xfrm>
          <a:prstGeom prst="rect">
            <a:avLst/>
          </a:prstGeom>
        </p:spPr>
        <p:txBody>
          <a:bodyPr lIns="0" rIns="0"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/>
              <a:t>Your Date Here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38638" y="6356350"/>
            <a:ext cx="6914724" cy="365125"/>
          </a:xfrm>
          <a:prstGeom prst="rect">
            <a:avLst/>
          </a:prstGeom>
        </p:spPr>
        <p:txBody>
          <a:bodyPr rIns="365760"/>
          <a:lstStyle>
            <a:lvl1pPr algn="ctr"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88488" y="6356350"/>
            <a:ext cx="865312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>
              <a:defRPr lang="en-US" smtClean="0">
                <a:solidFill>
                  <a:schemeClr val="accent2"/>
                </a:solidFill>
              </a:defRPr>
            </a:lvl1pPr>
          </a:lstStyle>
          <a:p>
            <a:fld id="{FC1CF07D-8B3F-4D32-B059-0039CEA46DB1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3" name="Straight Connector 12"/>
          <p:cNvCxnSpPr>
            <a:cxnSpLocks/>
          </p:cNvCxnSpPr>
          <p:nvPr userDrawn="1"/>
        </p:nvCxnSpPr>
        <p:spPr>
          <a:xfrm>
            <a:off x="10374766" y="6356350"/>
            <a:ext cx="0" cy="365125"/>
          </a:xfrm>
          <a:prstGeom prst="line">
            <a:avLst/>
          </a:prstGeom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5589240"/>
            <a:ext cx="10515600" cy="626368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11430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>
              <a:spcBef>
                <a:spcPts val="1200"/>
              </a:spcBef>
            </a:pPr>
            <a:r>
              <a:rPr lang="en-US"/>
              <a:t>Insert a short description here</a:t>
            </a:r>
          </a:p>
        </p:txBody>
      </p:sp>
    </p:spTree>
    <p:extLst>
      <p:ext uri="{BB962C8B-B14F-4D97-AF65-F5344CB8AC3E}">
        <p14:creationId xmlns:p14="http://schemas.microsoft.com/office/powerpoint/2010/main" val="32430842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/>
          <p:cNvCxnSpPr/>
          <p:nvPr userDrawn="1"/>
        </p:nvCxnSpPr>
        <p:spPr>
          <a:xfrm>
            <a:off x="838200" y="6268542"/>
            <a:ext cx="10515600" cy="0"/>
          </a:xfrm>
          <a:prstGeom prst="line">
            <a:avLst/>
          </a:prstGeom>
          <a:ln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0337"/>
            <a:ext cx="9578280" cy="1325563"/>
          </a:xfrm>
          <a:prstGeom prst="rect">
            <a:avLst/>
          </a:prstGeom>
        </p:spPr>
        <p:txBody>
          <a:bodyPr lIns="0"/>
          <a:lstStyle>
            <a:lvl1pPr>
              <a:defRPr b="1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297360" cy="365125"/>
          </a:xfrm>
          <a:prstGeom prst="rect">
            <a:avLst/>
          </a:prstGeom>
        </p:spPr>
        <p:txBody>
          <a:bodyPr lIns="0" rIns="0"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/>
              <a:t>Your Date Here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38638" y="6356350"/>
            <a:ext cx="6914724" cy="365125"/>
          </a:xfrm>
          <a:prstGeom prst="rect">
            <a:avLst/>
          </a:prstGeom>
        </p:spPr>
        <p:txBody>
          <a:bodyPr rIns="365760"/>
          <a:lstStyle>
            <a:lvl1pPr algn="ctr"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88488" y="6356350"/>
            <a:ext cx="865312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>
              <a:defRPr lang="en-US" smtClean="0">
                <a:solidFill>
                  <a:schemeClr val="accent2"/>
                </a:solidFill>
              </a:defRPr>
            </a:lvl1pPr>
          </a:lstStyle>
          <a:p>
            <a:fld id="{FC1CF07D-8B3F-4D32-B059-0039CEA46DB1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3" name="Straight Connector 12"/>
          <p:cNvCxnSpPr>
            <a:cxnSpLocks/>
          </p:cNvCxnSpPr>
          <p:nvPr userDrawn="1"/>
        </p:nvCxnSpPr>
        <p:spPr>
          <a:xfrm>
            <a:off x="10374766" y="6356350"/>
            <a:ext cx="0" cy="365125"/>
          </a:xfrm>
          <a:prstGeom prst="line">
            <a:avLst/>
          </a:prstGeom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041776" cy="4351338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Aft>
                <a:spcPts val="1800"/>
              </a:spcAft>
              <a:defRPr lang="en-US" sz="3200">
                <a:solidFill>
                  <a:schemeClr val="accent3"/>
                </a:solidFill>
                <a:latin typeface="+mj-lt"/>
              </a:defRPr>
            </a:lvl1pPr>
            <a:lvl2pPr>
              <a:spcAft>
                <a:spcPts val="1800"/>
              </a:spcAft>
              <a:defRPr lang="en-US" sz="2800">
                <a:solidFill>
                  <a:schemeClr val="accent3"/>
                </a:solidFill>
                <a:latin typeface="+mj-lt"/>
              </a:defRPr>
            </a:lvl2pPr>
            <a:lvl3pPr>
              <a:spcAft>
                <a:spcPts val="1800"/>
              </a:spcAft>
              <a:defRPr lang="en-US" sz="2400">
                <a:solidFill>
                  <a:schemeClr val="accent3"/>
                </a:solidFill>
                <a:latin typeface="+mj-lt"/>
              </a:defRPr>
            </a:lvl3pPr>
            <a:lvl4pPr>
              <a:spcAft>
                <a:spcPts val="1800"/>
              </a:spcAft>
              <a:defRPr lang="en-US" sz="2000">
                <a:solidFill>
                  <a:schemeClr val="accent3"/>
                </a:solidFill>
                <a:latin typeface="+mj-lt"/>
              </a:defRPr>
            </a:lvl4pPr>
            <a:lvl5pPr>
              <a:spcAft>
                <a:spcPts val="1800"/>
              </a:spcAft>
              <a:defRPr lang="en-US" sz="2000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2"/>
          </p:nvPr>
        </p:nvSpPr>
        <p:spPr>
          <a:xfrm>
            <a:off x="6312024" y="1825625"/>
            <a:ext cx="5041776" cy="4351338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Aft>
                <a:spcPts val="1800"/>
              </a:spcAft>
              <a:defRPr lang="en-US" sz="3200">
                <a:solidFill>
                  <a:schemeClr val="accent3"/>
                </a:solidFill>
                <a:latin typeface="+mj-lt"/>
              </a:defRPr>
            </a:lvl1pPr>
            <a:lvl2pPr>
              <a:spcAft>
                <a:spcPts val="1800"/>
              </a:spcAft>
              <a:defRPr lang="en-US" sz="2800">
                <a:solidFill>
                  <a:schemeClr val="accent3"/>
                </a:solidFill>
                <a:latin typeface="+mj-lt"/>
              </a:defRPr>
            </a:lvl2pPr>
            <a:lvl3pPr>
              <a:spcAft>
                <a:spcPts val="1800"/>
              </a:spcAft>
              <a:defRPr lang="en-US" sz="2400">
                <a:solidFill>
                  <a:schemeClr val="accent3"/>
                </a:solidFill>
                <a:latin typeface="+mj-lt"/>
              </a:defRPr>
            </a:lvl3pPr>
            <a:lvl4pPr>
              <a:spcAft>
                <a:spcPts val="1800"/>
              </a:spcAft>
              <a:defRPr lang="en-US" sz="2000">
                <a:solidFill>
                  <a:schemeClr val="accent3"/>
                </a:solidFill>
                <a:latin typeface="+mj-lt"/>
              </a:defRPr>
            </a:lvl4pPr>
            <a:lvl5pPr>
              <a:spcAft>
                <a:spcPts val="1800"/>
              </a:spcAft>
              <a:defRPr lang="en-US" sz="2000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200954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Dar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/>
          <p:cNvCxnSpPr/>
          <p:nvPr userDrawn="1"/>
        </p:nvCxnSpPr>
        <p:spPr>
          <a:xfrm>
            <a:off x="838200" y="6268542"/>
            <a:ext cx="10515600" cy="0"/>
          </a:xfrm>
          <a:prstGeom prst="line">
            <a:avLst/>
          </a:prstGeom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0337"/>
            <a:ext cx="9578280" cy="1325563"/>
          </a:xfrm>
          <a:prstGeom prst="rect">
            <a:avLst/>
          </a:prstGeom>
        </p:spPr>
        <p:txBody>
          <a:bodyPr lIns="0"/>
          <a:lstStyle>
            <a:lvl1pPr>
              <a:defRPr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lIns="0">
            <a:normAutofit/>
          </a:bodyPr>
          <a:lstStyle>
            <a:lvl1pPr>
              <a:spcAft>
                <a:spcPts val="1200"/>
              </a:spcAft>
              <a:defRPr sz="4000">
                <a:solidFill>
                  <a:schemeClr val="bg1"/>
                </a:solidFill>
                <a:latin typeface="+mj-lt"/>
              </a:defRPr>
            </a:lvl1pPr>
            <a:lvl2pPr>
              <a:spcAft>
                <a:spcPts val="1200"/>
              </a:spcAft>
              <a:defRPr sz="3600">
                <a:solidFill>
                  <a:schemeClr val="bg1"/>
                </a:solidFill>
                <a:latin typeface="+mj-lt"/>
              </a:defRPr>
            </a:lvl2pPr>
            <a:lvl3pPr>
              <a:spcAft>
                <a:spcPts val="1200"/>
              </a:spcAft>
              <a:defRPr sz="3200">
                <a:solidFill>
                  <a:schemeClr val="bg1"/>
                </a:solidFill>
                <a:latin typeface="+mj-lt"/>
              </a:defRPr>
            </a:lvl3pPr>
            <a:lvl4pPr>
              <a:spcAft>
                <a:spcPts val="1200"/>
              </a:spcAft>
              <a:defRPr sz="2800">
                <a:solidFill>
                  <a:schemeClr val="bg1"/>
                </a:solidFill>
                <a:latin typeface="+mj-lt"/>
              </a:defRPr>
            </a:lvl4pPr>
            <a:lvl5pPr>
              <a:spcAft>
                <a:spcPts val="1200"/>
              </a:spcAft>
              <a:defRPr sz="28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297360" cy="365125"/>
          </a:xfrm>
          <a:prstGeom prst="rect">
            <a:avLst/>
          </a:prstGeom>
        </p:spPr>
        <p:txBody>
          <a:bodyPr lIns="0" rIns="0"/>
          <a:lstStyle>
            <a:lvl1pPr>
              <a:defRPr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Your Date Here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38638" y="6356350"/>
            <a:ext cx="6914724" cy="365125"/>
          </a:xfrm>
          <a:prstGeom prst="rect">
            <a:avLst/>
          </a:prstGeom>
        </p:spPr>
        <p:txBody>
          <a:bodyPr rIns="365760"/>
          <a:lstStyle>
            <a:lvl1pPr algn="ctr">
              <a:defRPr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88488" y="6356350"/>
            <a:ext cx="865312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>
              <a:defRPr lang="en-US" smtClean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fld id="{FC1CF07D-8B3F-4D32-B059-0039CEA46DB1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3" name="Straight Connector 12"/>
          <p:cNvCxnSpPr>
            <a:cxnSpLocks/>
          </p:cNvCxnSpPr>
          <p:nvPr userDrawn="1"/>
        </p:nvCxnSpPr>
        <p:spPr>
          <a:xfrm>
            <a:off x="10374766" y="6356350"/>
            <a:ext cx="0" cy="365125"/>
          </a:xfrm>
          <a:prstGeom prst="line">
            <a:avLst/>
          </a:prstGeom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25494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Dar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/>
          <p:cNvCxnSpPr/>
          <p:nvPr userDrawn="1"/>
        </p:nvCxnSpPr>
        <p:spPr>
          <a:xfrm>
            <a:off x="838200" y="6268542"/>
            <a:ext cx="10515600" cy="0"/>
          </a:xfrm>
          <a:prstGeom prst="line">
            <a:avLst/>
          </a:prstGeom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0337"/>
            <a:ext cx="9578280" cy="1325563"/>
          </a:xfrm>
          <a:prstGeom prst="rect">
            <a:avLst/>
          </a:prstGeom>
        </p:spPr>
        <p:txBody>
          <a:bodyPr lIns="0"/>
          <a:lstStyle>
            <a:lvl1pPr>
              <a:defRPr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297360" cy="365125"/>
          </a:xfrm>
          <a:prstGeom prst="rect">
            <a:avLst/>
          </a:prstGeom>
        </p:spPr>
        <p:txBody>
          <a:bodyPr lIns="0" rIns="0"/>
          <a:lstStyle>
            <a:lvl1pPr>
              <a:defRPr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Your Date Here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38638" y="6356350"/>
            <a:ext cx="6914724" cy="365125"/>
          </a:xfrm>
          <a:prstGeom prst="rect">
            <a:avLst/>
          </a:prstGeom>
        </p:spPr>
        <p:txBody>
          <a:bodyPr rIns="365760"/>
          <a:lstStyle>
            <a:lvl1pPr algn="ctr">
              <a:defRPr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88488" y="6356350"/>
            <a:ext cx="865312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>
              <a:defRPr lang="en-US" smtClean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fld id="{FC1CF07D-8B3F-4D32-B059-0039CEA46DB1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3" name="Straight Connector 12"/>
          <p:cNvCxnSpPr>
            <a:cxnSpLocks/>
          </p:cNvCxnSpPr>
          <p:nvPr userDrawn="1"/>
        </p:nvCxnSpPr>
        <p:spPr>
          <a:xfrm>
            <a:off x="10374766" y="6356350"/>
            <a:ext cx="0" cy="365125"/>
          </a:xfrm>
          <a:prstGeom prst="line">
            <a:avLst/>
          </a:prstGeom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20767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Dar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/>
          <p:cNvSpPr/>
          <p:nvPr userDrawn="1"/>
        </p:nvSpPr>
        <p:spPr>
          <a:xfrm>
            <a:off x="0" y="1"/>
            <a:ext cx="9962166" cy="4723331"/>
          </a:xfrm>
          <a:custGeom>
            <a:avLst/>
            <a:gdLst>
              <a:gd name="connsiteX0" fmla="*/ 0 w 9962166"/>
              <a:gd name="connsiteY0" fmla="*/ 0 h 4723331"/>
              <a:gd name="connsiteX1" fmla="*/ 9962166 w 9962166"/>
              <a:gd name="connsiteY1" fmla="*/ 0 h 4723331"/>
              <a:gd name="connsiteX2" fmla="*/ 3628293 w 9962166"/>
              <a:gd name="connsiteY2" fmla="*/ 4723331 h 4723331"/>
              <a:gd name="connsiteX3" fmla="*/ 0 w 9962166"/>
              <a:gd name="connsiteY3" fmla="*/ 2098805 h 4723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62166" h="4723331">
                <a:moveTo>
                  <a:pt x="0" y="0"/>
                </a:moveTo>
                <a:lnTo>
                  <a:pt x="9962166" y="0"/>
                </a:lnTo>
                <a:lnTo>
                  <a:pt x="3628293" y="4723331"/>
                </a:lnTo>
                <a:lnTo>
                  <a:pt x="0" y="2098805"/>
                </a:lnTo>
                <a:close/>
              </a:path>
            </a:pathLst>
          </a:custGeom>
          <a:solidFill>
            <a:schemeClr val="bg1">
              <a:lumMod val="95000"/>
              <a:alpha val="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/>
          <p:cNvSpPr/>
          <p:nvPr userDrawn="1"/>
        </p:nvSpPr>
        <p:spPr>
          <a:xfrm rot="5400000">
            <a:off x="-487322" y="3075509"/>
            <a:ext cx="4269815" cy="3295170"/>
          </a:xfrm>
          <a:custGeom>
            <a:avLst/>
            <a:gdLst>
              <a:gd name="connsiteX0" fmla="*/ 0 w 4269815"/>
              <a:gd name="connsiteY0" fmla="*/ 3295170 h 3295170"/>
              <a:gd name="connsiteX1" fmla="*/ 2383562 w 4269815"/>
              <a:gd name="connsiteY1" fmla="*/ 0 h 3295170"/>
              <a:gd name="connsiteX2" fmla="*/ 4269815 w 4269815"/>
              <a:gd name="connsiteY2" fmla="*/ 2529419 h 3295170"/>
              <a:gd name="connsiteX3" fmla="*/ 4269815 w 4269815"/>
              <a:gd name="connsiteY3" fmla="*/ 3295170 h 3295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69815" h="3295170">
                <a:moveTo>
                  <a:pt x="0" y="3295170"/>
                </a:moveTo>
                <a:lnTo>
                  <a:pt x="2383562" y="0"/>
                </a:lnTo>
                <a:lnTo>
                  <a:pt x="4269815" y="2529419"/>
                </a:lnTo>
                <a:lnTo>
                  <a:pt x="4269815" y="3295170"/>
                </a:lnTo>
                <a:close/>
              </a:path>
            </a:pathLst>
          </a:custGeom>
          <a:solidFill>
            <a:schemeClr val="bg1">
              <a:lumMod val="95000"/>
              <a:alpha val="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/>
          <p:cNvSpPr/>
          <p:nvPr userDrawn="1"/>
        </p:nvSpPr>
        <p:spPr>
          <a:xfrm rot="10800000" flipV="1">
            <a:off x="1423477" y="5213253"/>
            <a:ext cx="4479354" cy="1644747"/>
          </a:xfrm>
          <a:custGeom>
            <a:avLst/>
            <a:gdLst>
              <a:gd name="connsiteX0" fmla="*/ 2273790 w 4479354"/>
              <a:gd name="connsiteY0" fmla="*/ 0 h 1644747"/>
              <a:gd name="connsiteX1" fmla="*/ 0 w 4479354"/>
              <a:gd name="connsiteY1" fmla="*/ 1644747 h 1644747"/>
              <a:gd name="connsiteX2" fmla="*/ 4479354 w 4479354"/>
              <a:gd name="connsiteY2" fmla="*/ 1644747 h 1644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79354" h="1644747">
                <a:moveTo>
                  <a:pt x="2273790" y="0"/>
                </a:moveTo>
                <a:lnTo>
                  <a:pt x="0" y="1644747"/>
                </a:lnTo>
                <a:lnTo>
                  <a:pt x="4479354" y="1644747"/>
                </a:lnTo>
                <a:close/>
              </a:path>
            </a:pathLst>
          </a:custGeom>
          <a:solidFill>
            <a:schemeClr val="bg1">
              <a:lumMod val="95000"/>
              <a:alpha val="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2036486"/>
            <a:ext cx="10515600" cy="3379551"/>
          </a:xfrm>
          <a:prstGeom prst="rect">
            <a:avLst/>
          </a:prstGeom>
        </p:spPr>
        <p:txBody>
          <a:bodyPr lIns="0" tIns="274320" rIns="0" bIns="0" anchor="ctr">
            <a:normAutofit/>
          </a:bodyPr>
          <a:lstStyle>
            <a:lvl1pPr marL="0" indent="0" algn="r">
              <a:spcBef>
                <a:spcPts val="1200"/>
              </a:spcBef>
              <a:buNone/>
              <a:defRPr sz="7200">
                <a:solidFill>
                  <a:schemeClr val="bg1"/>
                </a:solidFill>
                <a:latin typeface="+mn-lt"/>
                <a:ea typeface="Roboto" panose="02000000000000000000" pitchFamily="2" charset="0"/>
              </a:defRPr>
            </a:lvl1pPr>
            <a:lvl2pPr marL="457200" indent="0" algn="ctr">
              <a:spcBef>
                <a:spcPts val="1200"/>
              </a:spcBef>
              <a:buNone/>
              <a:defRPr sz="28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 algn="ctr">
              <a:spcBef>
                <a:spcPts val="1200"/>
              </a:spcBef>
              <a:buNone/>
              <a:defRPr sz="24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 algn="ctr"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 algn="ctr"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Your Quote Goes Here</a:t>
            </a:r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5416037"/>
            <a:ext cx="10515599" cy="504849"/>
          </a:xfrm>
          <a:prstGeom prst="rect">
            <a:avLst/>
          </a:prstGeom>
        </p:spPr>
        <p:txBody>
          <a:bodyPr anchor="b"/>
          <a:lstStyle>
            <a:lvl1pPr marL="0" indent="0" algn="r">
              <a:buNone/>
              <a:defRPr i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/>
              <a:t>Author</a:t>
            </a:r>
          </a:p>
        </p:txBody>
      </p:sp>
      <p:sp>
        <p:nvSpPr>
          <p:cNvPr id="14" name="Freeform: Shape 13"/>
          <p:cNvSpPr/>
          <p:nvPr userDrawn="1"/>
        </p:nvSpPr>
        <p:spPr>
          <a:xfrm>
            <a:off x="8820597" y="548680"/>
            <a:ext cx="2533203" cy="1745300"/>
          </a:xfrm>
          <a:custGeom>
            <a:avLst/>
            <a:gdLst>
              <a:gd name="connsiteX0" fmla="*/ 850180 w 1028774"/>
              <a:gd name="connsiteY0" fmla="*/ 0 h 708794"/>
              <a:gd name="connsiteX1" fmla="*/ 958081 w 1028774"/>
              <a:gd name="connsiteY1" fmla="*/ 89297 h 708794"/>
              <a:gd name="connsiteX2" fmla="*/ 820415 w 1028774"/>
              <a:gd name="connsiteY2" fmla="*/ 319981 h 708794"/>
              <a:gd name="connsiteX3" fmla="*/ 1028774 w 1028774"/>
              <a:gd name="connsiteY3" fmla="*/ 319981 h 708794"/>
              <a:gd name="connsiteX4" fmla="*/ 1028774 w 1028774"/>
              <a:gd name="connsiteY4" fmla="*/ 708794 h 708794"/>
              <a:gd name="connsiteX5" fmla="*/ 545083 w 1028774"/>
              <a:gd name="connsiteY5" fmla="*/ 708794 h 708794"/>
              <a:gd name="connsiteX6" fmla="*/ 545083 w 1028774"/>
              <a:gd name="connsiteY6" fmla="*/ 442764 h 708794"/>
              <a:gd name="connsiteX7" fmla="*/ 850180 w 1028774"/>
              <a:gd name="connsiteY7" fmla="*/ 0 h 708794"/>
              <a:gd name="connsiteX8" fmla="*/ 303731 w 1028774"/>
              <a:gd name="connsiteY8" fmla="*/ 0 h 708794"/>
              <a:gd name="connsiteX9" fmla="*/ 411137 w 1028774"/>
              <a:gd name="connsiteY9" fmla="*/ 89297 h 708794"/>
              <a:gd name="connsiteX10" fmla="*/ 275332 w 1028774"/>
              <a:gd name="connsiteY10" fmla="*/ 319981 h 708794"/>
              <a:gd name="connsiteX11" fmla="*/ 483691 w 1028774"/>
              <a:gd name="connsiteY11" fmla="*/ 319981 h 708794"/>
              <a:gd name="connsiteX12" fmla="*/ 483691 w 1028774"/>
              <a:gd name="connsiteY12" fmla="*/ 708794 h 708794"/>
              <a:gd name="connsiteX13" fmla="*/ 0 w 1028774"/>
              <a:gd name="connsiteY13" fmla="*/ 708794 h 708794"/>
              <a:gd name="connsiteX14" fmla="*/ 0 w 1028774"/>
              <a:gd name="connsiteY14" fmla="*/ 442764 h 708794"/>
              <a:gd name="connsiteX15" fmla="*/ 303731 w 1028774"/>
              <a:gd name="connsiteY15" fmla="*/ 0 h 708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028774" h="708794">
                <a:moveTo>
                  <a:pt x="850180" y="0"/>
                </a:moveTo>
                <a:lnTo>
                  <a:pt x="958081" y="89297"/>
                </a:lnTo>
                <a:cubicBezTo>
                  <a:pt x="873745" y="173633"/>
                  <a:pt x="827856" y="250527"/>
                  <a:pt x="820415" y="319981"/>
                </a:cubicBezTo>
                <a:lnTo>
                  <a:pt x="1028774" y="319981"/>
                </a:lnTo>
                <a:lnTo>
                  <a:pt x="1028774" y="708794"/>
                </a:lnTo>
                <a:lnTo>
                  <a:pt x="545083" y="708794"/>
                </a:lnTo>
                <a:lnTo>
                  <a:pt x="545083" y="442764"/>
                </a:lnTo>
                <a:cubicBezTo>
                  <a:pt x="545083" y="281533"/>
                  <a:pt x="646782" y="133945"/>
                  <a:pt x="850180" y="0"/>
                </a:cubicBezTo>
                <a:close/>
                <a:moveTo>
                  <a:pt x="303731" y="0"/>
                </a:moveTo>
                <a:lnTo>
                  <a:pt x="411137" y="89297"/>
                </a:lnTo>
                <a:cubicBezTo>
                  <a:pt x="327945" y="173633"/>
                  <a:pt x="282676" y="250527"/>
                  <a:pt x="275332" y="319981"/>
                </a:cubicBezTo>
                <a:lnTo>
                  <a:pt x="483691" y="319981"/>
                </a:lnTo>
                <a:lnTo>
                  <a:pt x="483691" y="708794"/>
                </a:lnTo>
                <a:lnTo>
                  <a:pt x="0" y="708794"/>
                </a:lnTo>
                <a:lnTo>
                  <a:pt x="0" y="442764"/>
                </a:lnTo>
                <a:cubicBezTo>
                  <a:pt x="0" y="281533"/>
                  <a:pt x="101244" y="133945"/>
                  <a:pt x="30373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838200" y="6268542"/>
            <a:ext cx="10515600" cy="0"/>
          </a:xfrm>
          <a:prstGeom prst="line">
            <a:avLst/>
          </a:prstGeom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297360" cy="365125"/>
          </a:xfrm>
          <a:prstGeom prst="rect">
            <a:avLst/>
          </a:prstGeom>
        </p:spPr>
        <p:txBody>
          <a:bodyPr lIns="0" rIns="0"/>
          <a:lstStyle>
            <a:lvl1pPr>
              <a:defRPr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Your Date Here</a:t>
            </a:r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38638" y="6356350"/>
            <a:ext cx="6914724" cy="365125"/>
          </a:xfrm>
          <a:prstGeom prst="rect">
            <a:avLst/>
          </a:prstGeom>
        </p:spPr>
        <p:txBody>
          <a:bodyPr rIns="365760"/>
          <a:lstStyle>
            <a:lvl1pPr algn="ctr">
              <a:defRPr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88488" y="6356350"/>
            <a:ext cx="865312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>
              <a:defRPr lang="en-US" smtClean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fld id="{FC1CF07D-8B3F-4D32-B059-0039CEA46DB1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7" name="Straight Connector 16"/>
          <p:cNvCxnSpPr>
            <a:cxnSpLocks/>
          </p:cNvCxnSpPr>
          <p:nvPr userDrawn="1"/>
        </p:nvCxnSpPr>
        <p:spPr>
          <a:xfrm>
            <a:off x="10374766" y="6356350"/>
            <a:ext cx="0" cy="365125"/>
          </a:xfrm>
          <a:prstGeom prst="line">
            <a:avLst/>
          </a:prstGeom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98319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- Dar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/>
          <p:cNvSpPr/>
          <p:nvPr userDrawn="1"/>
        </p:nvSpPr>
        <p:spPr>
          <a:xfrm>
            <a:off x="0" y="1"/>
            <a:ext cx="9962166" cy="4723331"/>
          </a:xfrm>
          <a:custGeom>
            <a:avLst/>
            <a:gdLst>
              <a:gd name="connsiteX0" fmla="*/ 0 w 9962166"/>
              <a:gd name="connsiteY0" fmla="*/ 0 h 4723331"/>
              <a:gd name="connsiteX1" fmla="*/ 9962166 w 9962166"/>
              <a:gd name="connsiteY1" fmla="*/ 0 h 4723331"/>
              <a:gd name="connsiteX2" fmla="*/ 3628293 w 9962166"/>
              <a:gd name="connsiteY2" fmla="*/ 4723331 h 4723331"/>
              <a:gd name="connsiteX3" fmla="*/ 0 w 9962166"/>
              <a:gd name="connsiteY3" fmla="*/ 2098805 h 4723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62166" h="4723331">
                <a:moveTo>
                  <a:pt x="0" y="0"/>
                </a:moveTo>
                <a:lnTo>
                  <a:pt x="9962166" y="0"/>
                </a:lnTo>
                <a:lnTo>
                  <a:pt x="3628293" y="4723331"/>
                </a:lnTo>
                <a:lnTo>
                  <a:pt x="0" y="2098805"/>
                </a:lnTo>
                <a:close/>
              </a:path>
            </a:pathLst>
          </a:custGeom>
          <a:solidFill>
            <a:schemeClr val="bg1">
              <a:lumMod val="95000"/>
              <a:alpha val="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2"/>
          <p:cNvSpPr/>
          <p:nvPr userDrawn="1"/>
        </p:nvSpPr>
        <p:spPr>
          <a:xfrm rot="5400000">
            <a:off x="-487322" y="3075509"/>
            <a:ext cx="4269815" cy="3295170"/>
          </a:xfrm>
          <a:custGeom>
            <a:avLst/>
            <a:gdLst>
              <a:gd name="connsiteX0" fmla="*/ 0 w 4269815"/>
              <a:gd name="connsiteY0" fmla="*/ 3295170 h 3295170"/>
              <a:gd name="connsiteX1" fmla="*/ 2383562 w 4269815"/>
              <a:gd name="connsiteY1" fmla="*/ 0 h 3295170"/>
              <a:gd name="connsiteX2" fmla="*/ 4269815 w 4269815"/>
              <a:gd name="connsiteY2" fmla="*/ 2529419 h 3295170"/>
              <a:gd name="connsiteX3" fmla="*/ 4269815 w 4269815"/>
              <a:gd name="connsiteY3" fmla="*/ 3295170 h 3295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69815" h="3295170">
                <a:moveTo>
                  <a:pt x="0" y="3295170"/>
                </a:moveTo>
                <a:lnTo>
                  <a:pt x="2383562" y="0"/>
                </a:lnTo>
                <a:lnTo>
                  <a:pt x="4269815" y="2529419"/>
                </a:lnTo>
                <a:lnTo>
                  <a:pt x="4269815" y="3295170"/>
                </a:lnTo>
                <a:close/>
              </a:path>
            </a:pathLst>
          </a:custGeom>
          <a:solidFill>
            <a:schemeClr val="bg1">
              <a:lumMod val="95000"/>
              <a:alpha val="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/>
          <p:cNvSpPr/>
          <p:nvPr userDrawn="1"/>
        </p:nvSpPr>
        <p:spPr>
          <a:xfrm rot="10800000" flipV="1">
            <a:off x="1423477" y="5213253"/>
            <a:ext cx="4479354" cy="1644747"/>
          </a:xfrm>
          <a:custGeom>
            <a:avLst/>
            <a:gdLst>
              <a:gd name="connsiteX0" fmla="*/ 2273790 w 4479354"/>
              <a:gd name="connsiteY0" fmla="*/ 0 h 1644747"/>
              <a:gd name="connsiteX1" fmla="*/ 0 w 4479354"/>
              <a:gd name="connsiteY1" fmla="*/ 1644747 h 1644747"/>
              <a:gd name="connsiteX2" fmla="*/ 4479354 w 4479354"/>
              <a:gd name="connsiteY2" fmla="*/ 1644747 h 1644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79354" h="1644747">
                <a:moveTo>
                  <a:pt x="2273790" y="0"/>
                </a:moveTo>
                <a:lnTo>
                  <a:pt x="0" y="1644747"/>
                </a:lnTo>
                <a:lnTo>
                  <a:pt x="4479354" y="1644747"/>
                </a:lnTo>
                <a:close/>
              </a:path>
            </a:pathLst>
          </a:custGeom>
          <a:solidFill>
            <a:schemeClr val="bg1">
              <a:lumMod val="95000"/>
              <a:alpha val="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2511525" y="2580"/>
            <a:ext cx="7168950" cy="5244513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ctr">
            <a:spAutoFit/>
          </a:bodyPr>
          <a:lstStyle>
            <a:lvl1pPr>
              <a:defRPr lang="en-US" sz="37200" b="1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algn="ctr" defTabSz="914354"/>
            <a:r>
              <a:rPr lang="en-US"/>
              <a:t>BIG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idx="1"/>
          </p:nvPr>
        </p:nvSpPr>
        <p:spPr>
          <a:xfrm>
            <a:off x="2809875" y="5565922"/>
            <a:ext cx="6572251" cy="79042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chemeClr val="accent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4032250" y="4381100"/>
            <a:ext cx="4127500" cy="9779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5400" b="1">
                <a:solidFill>
                  <a:schemeClr val="accent1"/>
                </a:solidFill>
              </a:defRPr>
            </a:lvl1pPr>
            <a:lvl2pPr marL="457200" indent="0" algn="ctr">
              <a:buNone/>
              <a:defRPr sz="4800" b="1">
                <a:solidFill>
                  <a:schemeClr val="accent3"/>
                </a:solidFill>
              </a:defRPr>
            </a:lvl2pPr>
            <a:lvl3pPr marL="914400" indent="0" algn="ctr">
              <a:buNone/>
              <a:defRPr sz="4400" b="1">
                <a:solidFill>
                  <a:schemeClr val="accent3"/>
                </a:solidFill>
              </a:defRPr>
            </a:lvl3pPr>
            <a:lvl4pPr marL="1371600" indent="0" algn="ctr">
              <a:buNone/>
              <a:defRPr sz="4000" b="1">
                <a:solidFill>
                  <a:schemeClr val="accent3"/>
                </a:solidFill>
              </a:defRPr>
            </a:lvl4pPr>
            <a:lvl5pPr marL="1828800" indent="0" algn="ctr">
              <a:buNone/>
              <a:defRPr sz="4000" b="1">
                <a:solidFill>
                  <a:schemeClr val="accent3"/>
                </a:solidFill>
              </a:defRPr>
            </a:lvl5pPr>
          </a:lstStyle>
          <a:p>
            <a:pPr lvl="0"/>
            <a:r>
              <a:rPr lang="en-US"/>
              <a:t>…is beautiful</a:t>
            </a:r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838200" y="6268542"/>
            <a:ext cx="10515600" cy="0"/>
          </a:xfrm>
          <a:prstGeom prst="line">
            <a:avLst/>
          </a:prstGeom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297360" cy="365125"/>
          </a:xfrm>
          <a:prstGeom prst="rect">
            <a:avLst/>
          </a:prstGeom>
        </p:spPr>
        <p:txBody>
          <a:bodyPr lIns="0" rIns="0"/>
          <a:lstStyle>
            <a:lvl1pPr>
              <a:defRPr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Your Date Here</a:t>
            </a:r>
          </a:p>
        </p:txBody>
      </p:sp>
      <p:sp>
        <p:nvSpPr>
          <p:cNvPr id="2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38638" y="6356350"/>
            <a:ext cx="6914724" cy="365125"/>
          </a:xfrm>
          <a:prstGeom prst="rect">
            <a:avLst/>
          </a:prstGeom>
        </p:spPr>
        <p:txBody>
          <a:bodyPr rIns="365760"/>
          <a:lstStyle>
            <a:lvl1pPr algn="ctr">
              <a:defRPr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2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88488" y="6356350"/>
            <a:ext cx="865312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>
              <a:defRPr lang="en-US" smtClean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fld id="{FC1CF07D-8B3F-4D32-B059-0039CEA46DB1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24" name="Straight Connector 23"/>
          <p:cNvCxnSpPr>
            <a:cxnSpLocks/>
          </p:cNvCxnSpPr>
          <p:nvPr userDrawn="1"/>
        </p:nvCxnSpPr>
        <p:spPr>
          <a:xfrm>
            <a:off x="10374766" y="6356350"/>
            <a:ext cx="0" cy="365125"/>
          </a:xfrm>
          <a:prstGeom prst="line">
            <a:avLst/>
          </a:prstGeom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43641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/>
          </p:cNvSpPr>
          <p:nvPr>
            <p:ph type="pic" sz="quarter" idx="13"/>
          </p:nvPr>
        </p:nvSpPr>
        <p:spPr>
          <a:xfrm>
            <a:off x="1" y="-1"/>
            <a:ext cx="12191999" cy="6858003"/>
          </a:xfrm>
          <a:custGeom>
            <a:avLst/>
            <a:gdLst>
              <a:gd name="connsiteX0" fmla="*/ 3629041 w 12191999"/>
              <a:gd name="connsiteY0" fmla="*/ 5213254 h 6858003"/>
              <a:gd name="connsiteX1" fmla="*/ 5902830 w 12191999"/>
              <a:gd name="connsiteY1" fmla="*/ 6858001 h 6858003"/>
              <a:gd name="connsiteX2" fmla="*/ 1423476 w 12191999"/>
              <a:gd name="connsiteY2" fmla="*/ 6858001 h 6858003"/>
              <a:gd name="connsiteX3" fmla="*/ 0 w 12191999"/>
              <a:gd name="connsiteY3" fmla="*/ 2588188 h 6858003"/>
              <a:gd name="connsiteX4" fmla="*/ 3295170 w 12191999"/>
              <a:gd name="connsiteY4" fmla="*/ 4971750 h 6858003"/>
              <a:gd name="connsiteX5" fmla="*/ 765751 w 12191999"/>
              <a:gd name="connsiteY5" fmla="*/ 6858003 h 6858003"/>
              <a:gd name="connsiteX6" fmla="*/ 0 w 12191999"/>
              <a:gd name="connsiteY6" fmla="*/ 6858003 h 6858003"/>
              <a:gd name="connsiteX7" fmla="*/ 0 w 12191999"/>
              <a:gd name="connsiteY7" fmla="*/ 1 h 6858003"/>
              <a:gd name="connsiteX8" fmla="*/ 9962165 w 12191999"/>
              <a:gd name="connsiteY8" fmla="*/ 1 h 6858003"/>
              <a:gd name="connsiteX9" fmla="*/ 3628293 w 12191999"/>
              <a:gd name="connsiteY9" fmla="*/ 4723332 h 6858003"/>
              <a:gd name="connsiteX10" fmla="*/ 0 w 12191999"/>
              <a:gd name="connsiteY10" fmla="*/ 2098807 h 6858003"/>
              <a:gd name="connsiteX11" fmla="*/ 10628317 w 12191999"/>
              <a:gd name="connsiteY11" fmla="*/ 0 h 6858003"/>
              <a:gd name="connsiteX12" fmla="*/ 12191999 w 12191999"/>
              <a:gd name="connsiteY12" fmla="*/ 0 h 6858003"/>
              <a:gd name="connsiteX13" fmla="*/ 12191999 w 12191999"/>
              <a:gd name="connsiteY13" fmla="*/ 6858002 h 6858003"/>
              <a:gd name="connsiteX14" fmla="*/ 6601008 w 12191999"/>
              <a:gd name="connsiteY14" fmla="*/ 6858002 h 6858003"/>
              <a:gd name="connsiteX15" fmla="*/ 3959920 w 12191999"/>
              <a:gd name="connsiteY15" fmla="*/ 4953147 h 6858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1999" h="6858003">
                <a:moveTo>
                  <a:pt x="3629041" y="5213254"/>
                </a:moveTo>
                <a:lnTo>
                  <a:pt x="5902830" y="6858001"/>
                </a:lnTo>
                <a:lnTo>
                  <a:pt x="1423476" y="6858001"/>
                </a:lnTo>
                <a:close/>
                <a:moveTo>
                  <a:pt x="0" y="2588188"/>
                </a:moveTo>
                <a:lnTo>
                  <a:pt x="3295170" y="4971750"/>
                </a:lnTo>
                <a:lnTo>
                  <a:pt x="765751" y="6858003"/>
                </a:lnTo>
                <a:lnTo>
                  <a:pt x="0" y="6858003"/>
                </a:lnTo>
                <a:close/>
                <a:moveTo>
                  <a:pt x="0" y="1"/>
                </a:moveTo>
                <a:lnTo>
                  <a:pt x="9962165" y="1"/>
                </a:lnTo>
                <a:lnTo>
                  <a:pt x="3628293" y="4723332"/>
                </a:lnTo>
                <a:lnTo>
                  <a:pt x="0" y="2098807"/>
                </a:lnTo>
                <a:close/>
                <a:moveTo>
                  <a:pt x="10628317" y="0"/>
                </a:moveTo>
                <a:lnTo>
                  <a:pt x="12191999" y="0"/>
                </a:lnTo>
                <a:lnTo>
                  <a:pt x="12191999" y="6858002"/>
                </a:lnTo>
                <a:lnTo>
                  <a:pt x="6601008" y="6858002"/>
                </a:lnTo>
                <a:lnTo>
                  <a:pt x="3959920" y="495314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5" name="Title 1"/>
          <p:cNvSpPr>
            <a:spLocks noGrp="1"/>
          </p:cNvSpPr>
          <p:nvPr>
            <p:ph type="ctrTitle"/>
          </p:nvPr>
        </p:nvSpPr>
        <p:spPr>
          <a:xfrm>
            <a:off x="5879976" y="4851128"/>
            <a:ext cx="5842171" cy="1067644"/>
          </a:xfrm>
          <a:prstGeom prst="rect">
            <a:avLst/>
          </a:prstGeom>
        </p:spPr>
        <p:txBody>
          <a:bodyPr lIns="274320" rIns="0" anchor="b">
            <a:noAutofit/>
          </a:bodyPr>
          <a:lstStyle>
            <a:lvl1pPr algn="l">
              <a:defRPr sz="5400" b="1" cap="all" baseline="0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6" name="Subtitle 2"/>
          <p:cNvSpPr>
            <a:spLocks noGrp="1"/>
          </p:cNvSpPr>
          <p:nvPr>
            <p:ph type="subTitle" idx="1"/>
          </p:nvPr>
        </p:nvSpPr>
        <p:spPr>
          <a:xfrm>
            <a:off x="5879976" y="5949280"/>
            <a:ext cx="5842171" cy="480131"/>
          </a:xfrm>
          <a:prstGeom prst="rect">
            <a:avLst/>
          </a:prstGeom>
        </p:spPr>
        <p:txBody>
          <a:bodyPr wrap="square" lIns="274320" rIns="0">
            <a:spAutoFit/>
          </a:bodyPr>
          <a:lstStyle>
            <a:lvl1pPr marL="0" indent="0" algn="l">
              <a:buNone/>
              <a:defRPr sz="2800">
                <a:solidFill>
                  <a:schemeClr val="tx2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529140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reeform: Shape 36"/>
          <p:cNvSpPr/>
          <p:nvPr userDrawn="1"/>
        </p:nvSpPr>
        <p:spPr>
          <a:xfrm>
            <a:off x="0" y="4293096"/>
            <a:ext cx="12192000" cy="2564904"/>
          </a:xfrm>
          <a:custGeom>
            <a:avLst/>
            <a:gdLst>
              <a:gd name="connsiteX0" fmla="*/ 0 w 8128000"/>
              <a:gd name="connsiteY0" fmla="*/ 0 h 1828800"/>
              <a:gd name="connsiteX1" fmla="*/ 4064000 w 8128000"/>
              <a:gd name="connsiteY1" fmla="*/ 0 h 1828800"/>
              <a:gd name="connsiteX2" fmla="*/ 8128000 w 8128000"/>
              <a:gd name="connsiteY2" fmla="*/ 0 h 1828800"/>
              <a:gd name="connsiteX3" fmla="*/ 8128000 w 8128000"/>
              <a:gd name="connsiteY3" fmla="*/ 1828800 h 1828800"/>
              <a:gd name="connsiteX4" fmla="*/ 4064000 w 8128000"/>
              <a:gd name="connsiteY4" fmla="*/ 1828800 h 1828800"/>
              <a:gd name="connsiteX5" fmla="*/ 0 w 8128000"/>
              <a:gd name="connsiteY5" fmla="*/ 182880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8000" h="1828800">
                <a:moveTo>
                  <a:pt x="0" y="0"/>
                </a:moveTo>
                <a:lnTo>
                  <a:pt x="4064000" y="0"/>
                </a:lnTo>
                <a:lnTo>
                  <a:pt x="8128000" y="0"/>
                </a:lnTo>
                <a:lnTo>
                  <a:pt x="8128000" y="1828800"/>
                </a:lnTo>
                <a:lnTo>
                  <a:pt x="4064000" y="1828800"/>
                </a:lnTo>
                <a:lnTo>
                  <a:pt x="0" y="18288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5029201"/>
          </a:xfrm>
          <a:custGeom>
            <a:avLst/>
            <a:gdLst>
              <a:gd name="connsiteX0" fmla="*/ 0 w 12192000"/>
              <a:gd name="connsiteY0" fmla="*/ 0 h 5029201"/>
              <a:gd name="connsiteX1" fmla="*/ 12192000 w 12192000"/>
              <a:gd name="connsiteY1" fmla="*/ 0 h 5029201"/>
              <a:gd name="connsiteX2" fmla="*/ 12192000 w 12192000"/>
              <a:gd name="connsiteY2" fmla="*/ 2514601 h 5029201"/>
              <a:gd name="connsiteX3" fmla="*/ 12192000 w 12192000"/>
              <a:gd name="connsiteY3" fmla="*/ 5029201 h 5029201"/>
              <a:gd name="connsiteX4" fmla="*/ 6614601 w 12192000"/>
              <a:gd name="connsiteY4" fmla="*/ 5029201 h 5029201"/>
              <a:gd name="connsiteX5" fmla="*/ 6096000 w 12192000"/>
              <a:gd name="connsiteY5" fmla="*/ 4524815 h 5029201"/>
              <a:gd name="connsiteX6" fmla="*/ 5577400 w 12192000"/>
              <a:gd name="connsiteY6" fmla="*/ 5029201 h 5029201"/>
              <a:gd name="connsiteX7" fmla="*/ 0 w 12192000"/>
              <a:gd name="connsiteY7" fmla="*/ 5029201 h 5029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029201">
                <a:moveTo>
                  <a:pt x="0" y="0"/>
                </a:moveTo>
                <a:lnTo>
                  <a:pt x="12192000" y="0"/>
                </a:lnTo>
                <a:lnTo>
                  <a:pt x="12192000" y="2514601"/>
                </a:lnTo>
                <a:lnTo>
                  <a:pt x="12192000" y="5029201"/>
                </a:lnTo>
                <a:lnTo>
                  <a:pt x="6614601" y="5029201"/>
                </a:lnTo>
                <a:lnTo>
                  <a:pt x="6096000" y="4524815"/>
                </a:lnTo>
                <a:lnTo>
                  <a:pt x="5577400" y="5029201"/>
                </a:lnTo>
                <a:lnTo>
                  <a:pt x="0" y="5029201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7368" y="5207650"/>
            <a:ext cx="11377264" cy="1533717"/>
          </a:xfrm>
          <a:prstGeom prst="rect">
            <a:avLst/>
          </a:prstGeom>
        </p:spPr>
        <p:txBody>
          <a:bodyPr lIns="274320" rIns="274320" anchor="ctr">
            <a:noAutofit/>
          </a:bodyPr>
          <a:lstStyle>
            <a:lvl1pPr algn="ctr">
              <a:defRPr sz="4800" b="1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849910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owe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500" b="19391"/>
          <a:stretch/>
        </p:blipFill>
        <p:spPr>
          <a:xfrm>
            <a:off x="11096512" y="5774480"/>
            <a:ext cx="1095488" cy="1083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1351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Date Here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1CF07D-8B3F-4D32-B059-0039CEA46D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Rectangle 13"/>
          <p:cNvSpPr/>
          <p:nvPr userDrawn="1"/>
        </p:nvSpPr>
        <p:spPr>
          <a:xfrm rot="5400000">
            <a:off x="11604686" y="5799924"/>
            <a:ext cx="1839158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>
                <a:solidFill>
                  <a:prstClr val="black"/>
                </a:solidFill>
              </a:rPr>
              <a:t>© Copyright Showeet.com</a:t>
            </a:r>
          </a:p>
        </p:txBody>
      </p:sp>
    </p:spTree>
    <p:extLst>
      <p:ext uri="{BB962C8B-B14F-4D97-AF65-F5344CB8AC3E}">
        <p14:creationId xmlns:p14="http://schemas.microsoft.com/office/powerpoint/2010/main" val="3009425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2" r:id="rId1"/>
    <p:sldLayoutId id="2147483857" r:id="rId2"/>
    <p:sldLayoutId id="2147483861" r:id="rId3"/>
    <p:sldLayoutId id="2147483858" r:id="rId4"/>
    <p:sldLayoutId id="2147483860" r:id="rId5"/>
    <p:sldLayoutId id="2147483859" r:id="rId6"/>
    <p:sldLayoutId id="2147483862" r:id="rId7"/>
    <p:sldLayoutId id="2147483864" r:id="rId8"/>
    <p:sldLayoutId id="2147483863" r:id="rId9"/>
    <p:sldLayoutId id="2147483865" r:id="rId10"/>
    <p:sldLayoutId id="2147483866" r:id="rId11"/>
    <p:sldLayoutId id="2147483883" r:id="rId12"/>
    <p:sldLayoutId id="2147483874" r:id="rId13"/>
    <p:sldLayoutId id="2147483875" r:id="rId14"/>
    <p:sldLayoutId id="2147483877" r:id="rId15"/>
    <p:sldLayoutId id="2147483882" r:id="rId16"/>
    <p:sldLayoutId id="2147483876" r:id="rId17"/>
    <p:sldLayoutId id="2147483872" r:id="rId18"/>
    <p:sldLayoutId id="2147483878" r:id="rId19"/>
    <p:sldLayoutId id="2147483856" r:id="rId20"/>
    <p:sldLayoutId id="2147483880" r:id="rId21"/>
    <p:sldLayoutId id="2147483879" r:id="rId22"/>
    <p:sldLayoutId id="2147483881" r:id="rId23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09600" y="137160"/>
            <a:ext cx="10972800" cy="70788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Rectangle 14"/>
          <p:cNvSpPr/>
          <p:nvPr/>
        </p:nvSpPr>
        <p:spPr>
          <a:xfrm rot="5400000">
            <a:off x="11604686" y="5799924"/>
            <a:ext cx="1839158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>
                <a:solidFill>
                  <a:prstClr val="black"/>
                </a:solidFill>
              </a:rPr>
              <a:t>© Copyright Showeet.com</a:t>
            </a:r>
          </a:p>
        </p:txBody>
      </p:sp>
    </p:spTree>
    <p:extLst>
      <p:ext uri="{BB962C8B-B14F-4D97-AF65-F5344CB8AC3E}">
        <p14:creationId xmlns:p14="http://schemas.microsoft.com/office/powerpoint/2010/main" val="3974763103"/>
      </p:ext>
    </p:extLst>
  </p:cSld>
  <p:clrMap bg1="lt1" tx1="dk1" bg2="lt2" tx2="dk2" accent1="accent1" accent2="accent2" accent3="accent3" accent4="accent4" accent5="accent5" accent6="accent6" hlink="hlink" folHlink="folHlink"/>
  <p:hf hdr="0"/>
  <p:txStyles>
    <p:titleStyle>
      <a:lvl1pPr algn="r" defTabSz="914354" rtl="0" eaLnBrk="1" latinLnBrk="0" hangingPunct="1">
        <a:spcBef>
          <a:spcPct val="0"/>
        </a:spcBef>
        <a:buNone/>
        <a:defRPr lang="en-US" sz="4000" b="1" kern="1200" cap="all" normalizeH="0" baseline="0" dirty="0">
          <a:solidFill>
            <a:srgbClr val="2F3A46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</p:titleStyle>
    <p:bodyStyle>
      <a:lvl1pPr marL="342882" indent="-342882" algn="l" defTabSz="914354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>
              <a:lumMod val="75000"/>
            </a:schemeClr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  <a:lvl2pPr marL="742913" indent="-285737" algn="l" defTabSz="914354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>
              <a:lumMod val="75000"/>
            </a:schemeClr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2pPr>
      <a:lvl3pPr marL="1142942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75000"/>
            </a:schemeClr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3pPr>
      <a:lvl4pPr marL="1600120" indent="-228589" algn="l" defTabSz="914354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>
              <a:lumMod val="75000"/>
            </a:schemeClr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4pPr>
      <a:lvl5pPr marL="2057298" indent="-228589" algn="l" defTabSz="914354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>
              <a:lumMod val="75000"/>
            </a:schemeClr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5pPr>
      <a:lvl6pPr marL="2514474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1E26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638930" y="341031"/>
            <a:ext cx="2914141" cy="804743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2185947" y="2158991"/>
            <a:ext cx="7820106" cy="34163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 defTabSz="914354"/>
            <a:r>
              <a:rPr lang="en-US" sz="5400" dirty="0">
                <a:solidFill>
                  <a:schemeClr val="bg1"/>
                </a:solidFill>
                <a:latin typeface="Calibri Light" panose="020F0302020204030204" pitchFamily="34" charset="0"/>
              </a:rPr>
              <a:t>Free </a:t>
            </a:r>
            <a:r>
              <a:rPr lang="en-US" sz="5400">
                <a:solidFill>
                  <a:schemeClr val="bg1"/>
                </a:solidFill>
                <a:latin typeface="Calibri Light" panose="020F0302020204030204" pitchFamily="34" charset="0"/>
              </a:rPr>
              <a:t>creative templates</a:t>
            </a:r>
            <a:r>
              <a:rPr lang="en-US" sz="5400" dirty="0">
                <a:solidFill>
                  <a:schemeClr val="bg1"/>
                </a:solidFill>
                <a:latin typeface="Calibri Light" panose="020F0302020204030204" pitchFamily="34" charset="0"/>
              </a:rPr>
              <a:t>, charts, diagrams and maps for your outstanding presentations</a:t>
            </a:r>
          </a:p>
        </p:txBody>
      </p:sp>
    </p:spTree>
    <p:extLst>
      <p:ext uri="{BB962C8B-B14F-4D97-AF65-F5344CB8AC3E}">
        <p14:creationId xmlns:p14="http://schemas.microsoft.com/office/powerpoint/2010/main" val="38008259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</p:sldLayoutIdLst>
  <p:hf hdr="0"/>
  <p:txStyles>
    <p:titleStyle>
      <a:lvl1pPr algn="l" defTabSz="914354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9" indent="-228589" algn="l" defTabSz="91435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6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0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8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5.pn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Relationship Id="rId9" Type="http://schemas.openxmlformats.org/officeDocument/2006/relationships/hyperlink" Target="https://www.tamireland.ie/top-programmes/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5.pn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Relationship Id="rId9" Type="http://schemas.openxmlformats.org/officeDocument/2006/relationships/hyperlink" Target="https://www.tamireland.ie/top-programmes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hyperlink" Target="https://www.tamireland.ie/audience-indexes/" TargetMode="Externa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4064000" y="3225452"/>
            <a:ext cx="8128000" cy="1067644"/>
          </a:xfrm>
        </p:spPr>
        <p:txBody>
          <a:bodyPr>
            <a:normAutofit/>
          </a:bodyPr>
          <a:lstStyle/>
          <a:p>
            <a:r>
              <a:rPr lang="en-US" dirty="0"/>
              <a:t>October 2018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Viewing Trends Overview</a:t>
            </a:r>
          </a:p>
        </p:txBody>
      </p:sp>
      <p:pic>
        <p:nvPicPr>
          <p:cNvPr id="21" name="Picture 1">
            <a:extLst>
              <a:ext uri="{FF2B5EF4-FFF2-40B4-BE49-F238E27FC236}">
                <a16:creationId xmlns:a16="http://schemas.microsoft.com/office/drawing/2014/main" id="{942A0AE2-86A2-4C23-909A-88EE37336E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336" y="188640"/>
            <a:ext cx="1082675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Placeholder 21" descr="A hand holding a wii remote&#10;&#10;Description generated with high confidence">
            <a:extLst>
              <a:ext uri="{FF2B5EF4-FFF2-40B4-BE49-F238E27FC236}">
                <a16:creationId xmlns:a16="http://schemas.microsoft.com/office/drawing/2014/main" id="{70D95DA5-F213-4FE2-93D0-DB5ACAD51D0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243" b="1624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6460969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Total Viewing-October 2018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i="1" dirty="0">
                <a:solidFill>
                  <a:schemeClr val="tx1">
                    <a:lumMod val="50000"/>
                    <a:lumOff val="50000"/>
                  </a:schemeClr>
                </a:solidFill>
                <a:cs typeface="Arial" charset="0"/>
              </a:rPr>
              <a:t>Source: TAM Ireland Ltd / Nielsen TAM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02384-994A-4C3C-8656-0CE2B6A3B91B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549B79A-F4D6-4E84-84B1-CAF261FAD2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22747" y="92702"/>
            <a:ext cx="1085182" cy="86570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9B513CE-ACD1-46A0-AC06-7C3D78C365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122" y="1124744"/>
            <a:ext cx="6088155" cy="511256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1B7AEDF-D465-4280-892B-F5AA9D7115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53013" y="1105407"/>
            <a:ext cx="5435865" cy="5139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7057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D08052-46D4-4451-BCD3-D01F8058DAE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sz="half" idx="2"/>
          </p:nvPr>
        </p:nvSpPr>
        <p:spPr>
          <a:xfrm>
            <a:off x="8256240" y="1825625"/>
            <a:ext cx="3097560" cy="4351338"/>
          </a:xfrm>
        </p:spPr>
        <p:txBody>
          <a:bodyPr>
            <a:normAutofit/>
          </a:bodyPr>
          <a:lstStyle/>
          <a:p>
            <a:r>
              <a:rPr lang="en-IE" sz="2800" dirty="0">
                <a:solidFill>
                  <a:schemeClr val="tx1"/>
                </a:solidFill>
              </a:rPr>
              <a:t>85% of an Adult 15-24 viewing is to live TV, with the other 15% of viewing time-shifted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Average Minutes viewed </a:t>
            </a:r>
            <a:r>
              <a:rPr lang="en-US" dirty="0">
                <a:solidFill>
                  <a:schemeClr val="accent2"/>
                </a:solidFill>
              </a:rPr>
              <a:t>daily </a:t>
            </a:r>
            <a:br>
              <a:rPr lang="en-US" dirty="0">
                <a:solidFill>
                  <a:schemeClr val="accent2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 October 2018</a:t>
            </a:r>
          </a:p>
        </p:txBody>
      </p:sp>
      <p:graphicFrame>
        <p:nvGraphicFramePr>
          <p:cNvPr id="18" name="Content Placeholder 17">
            <a:extLst>
              <a:ext uri="{FF2B5EF4-FFF2-40B4-BE49-F238E27FC236}">
                <a16:creationId xmlns:a16="http://schemas.microsoft.com/office/drawing/2014/main" id="{0E79FC75-50CE-4E61-A0DE-4816D70B05F2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178955675"/>
              </p:ext>
            </p:extLst>
          </p:nvPr>
        </p:nvGraphicFramePr>
        <p:xfrm>
          <a:off x="838200" y="1825625"/>
          <a:ext cx="7274024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6" name="Picture 15">
            <a:extLst>
              <a:ext uri="{FF2B5EF4-FFF2-40B4-BE49-F238E27FC236}">
                <a16:creationId xmlns:a16="http://schemas.microsoft.com/office/drawing/2014/main" id="{38F97314-DDA4-4206-ACB9-834BDD0FE4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22747" y="92702"/>
            <a:ext cx="1085182" cy="865707"/>
          </a:xfrm>
          <a:prstGeom prst="rect">
            <a:avLst/>
          </a:prstGeom>
        </p:spPr>
      </p:pic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09C29652-1B89-438C-B93E-1EB7FDD1D1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38638" y="6356350"/>
            <a:ext cx="6914724" cy="365125"/>
          </a:xfrm>
        </p:spPr>
        <p:txBody>
          <a:bodyPr/>
          <a:lstStyle/>
          <a:p>
            <a:pPr defTabSz="914400">
              <a:defRPr/>
            </a:pPr>
            <a:r>
              <a:rPr lang="en-IE" i="1" dirty="0">
                <a:solidFill>
                  <a:schemeClr val="tx1">
                    <a:lumMod val="50000"/>
                    <a:lumOff val="50000"/>
                  </a:schemeClr>
                </a:solidFill>
                <a:cs typeface="Arial" charset="0"/>
              </a:rPr>
              <a:t>Source: TAM Ireland Ltd / Nielsen TAM / Av mins, Total TV, Consolidated, National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379983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153FE4-8125-4AA7-8545-249DAC9AC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8275"/>
            <a:ext cx="9578280" cy="1325563"/>
          </a:xfrm>
        </p:spPr>
        <p:txBody>
          <a:bodyPr/>
          <a:lstStyle/>
          <a:p>
            <a:r>
              <a:rPr lang="en-IE" altLang="en-US" dirty="0"/>
              <a:t>TV Viewing: Live v Time shift %</a:t>
            </a:r>
            <a:endParaRPr lang="en-IE" dirty="0"/>
          </a:p>
        </p:txBody>
      </p:sp>
      <p:graphicFrame>
        <p:nvGraphicFramePr>
          <p:cNvPr id="11" name="Content Placeholder 10">
            <a:extLst>
              <a:ext uri="{FF2B5EF4-FFF2-40B4-BE49-F238E27FC236}">
                <a16:creationId xmlns:a16="http://schemas.microsoft.com/office/drawing/2014/main" id="{071C374E-8A49-412D-9DCF-866AECF5DFA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37664890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775E498D-C0F5-4B88-9FDA-98EE0CE2267C}"/>
              </a:ext>
            </a:extLst>
          </p:cNvPr>
          <p:cNvSpPr txBox="1">
            <a:spLocks/>
          </p:cNvSpPr>
          <p:nvPr/>
        </p:nvSpPr>
        <p:spPr>
          <a:xfrm>
            <a:off x="2791038" y="6508750"/>
            <a:ext cx="6914724" cy="365125"/>
          </a:xfrm>
          <a:prstGeom prst="rect">
            <a:avLst/>
          </a:prstGeom>
        </p:spPr>
        <p:txBody>
          <a:bodyPr vert="horz" lIns="91440" tIns="45720" rIns="365760" bIns="45720" rtlCol="0" anchor="ctr"/>
          <a:lstStyle>
            <a:defPPr>
              <a:defRPr lang="fr-FR"/>
            </a:defPPr>
            <a:lvl1pPr marL="0" algn="ctr" defTabSz="914354" rtl="0" eaLnBrk="1" latinLnBrk="0" hangingPunct="1">
              <a:defRPr sz="1200" kern="120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defRPr/>
            </a:pPr>
            <a:r>
              <a:rPr lang="en-IE" i="1">
                <a:solidFill>
                  <a:schemeClr val="tx1">
                    <a:lumMod val="50000"/>
                    <a:lumOff val="50000"/>
                  </a:schemeClr>
                </a:solidFill>
                <a:cs typeface="Arial" charset="0"/>
              </a:rPr>
              <a:t>Source: TAM Ireland Ltd / Nielsen TAM / Av mins, Total TV, Consolidated, National</a:t>
            </a:r>
          </a:p>
          <a:p>
            <a:pPr defTabSz="914400">
              <a:defRPr/>
            </a:pPr>
            <a:r>
              <a:rPr lang="en-US">
                <a:latin typeface="Calibri" panose="020F0502020204030204"/>
              </a:rPr>
              <a:t> </a:t>
            </a:r>
            <a:endParaRPr lang="en-US" dirty="0">
              <a:latin typeface="Calibri" panose="020F0502020204030204"/>
            </a:endParaRPr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DC092712-1A81-4CBE-904E-259E456FFC45}"/>
              </a:ext>
            </a:extLst>
          </p:cNvPr>
          <p:cNvSpPr txBox="1">
            <a:spLocks/>
          </p:cNvSpPr>
          <p:nvPr/>
        </p:nvSpPr>
        <p:spPr>
          <a:xfrm>
            <a:off x="812846" y="1196752"/>
            <a:ext cx="9675642" cy="792088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1800"/>
              </a:spcAft>
              <a:buFont typeface="Arial" panose="020B0604020202020204" pitchFamily="34" charset="0"/>
              <a:buChar char="•"/>
              <a:defRPr lang="en-US" sz="3200" kern="120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1800"/>
              </a:spcAft>
              <a:buFont typeface="Arial" panose="020B0604020202020204" pitchFamily="34" charset="0"/>
              <a:buChar char="•"/>
              <a:defRPr lang="en-US" sz="2800" kern="120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1800"/>
              </a:spcAft>
              <a:buFont typeface="Arial" panose="020B0604020202020204" pitchFamily="34" charset="0"/>
              <a:buChar char="•"/>
              <a:defRPr lang="en-US" sz="2400" kern="120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1800"/>
              </a:spcAft>
              <a:buFont typeface="Arial" panose="020B0604020202020204" pitchFamily="34" charset="0"/>
              <a:buChar char="•"/>
              <a:defRPr lang="en-US" sz="2000" kern="120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1800"/>
              </a:spcAft>
              <a:buFont typeface="Arial" panose="020B0604020202020204" pitchFamily="34" charset="0"/>
              <a:buChar char="•"/>
              <a:defRPr lang="en-US" sz="2000" kern="120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E" sz="2800" dirty="0">
                <a:solidFill>
                  <a:schemeClr val="tx1"/>
                </a:solidFill>
              </a:rPr>
              <a:t>90% of the minutes viewed by Adults 55+ are to LIVE TV.</a:t>
            </a:r>
          </a:p>
        </p:txBody>
      </p:sp>
    </p:spTree>
    <p:extLst>
      <p:ext uri="{BB962C8B-B14F-4D97-AF65-F5344CB8AC3E}">
        <p14:creationId xmlns:p14="http://schemas.microsoft.com/office/powerpoint/2010/main" val="9142367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838200" y="160337"/>
            <a:ext cx="9578280" cy="1325563"/>
          </a:xfrm>
        </p:spPr>
        <p:txBody>
          <a:bodyPr>
            <a:normAutofit/>
          </a:bodyPr>
          <a:lstStyle/>
          <a:p>
            <a:pPr algn="ctr"/>
            <a:r>
              <a:rPr lang="en-IE" altLang="en-US" dirty="0"/>
              <a:t>Weekly </a:t>
            </a:r>
            <a:r>
              <a:rPr lang="en-IE" altLang="en-US" dirty="0">
                <a:solidFill>
                  <a:schemeClr val="accent2"/>
                </a:solidFill>
              </a:rPr>
              <a:t>reach</a:t>
            </a:r>
            <a:r>
              <a:rPr lang="en-IE" altLang="en-US" dirty="0"/>
              <a:t> of TAM Ireland Commercial Channels</a:t>
            </a:r>
          </a:p>
        </p:txBody>
      </p:sp>
      <p:graphicFrame>
        <p:nvGraphicFramePr>
          <p:cNvPr id="18" name="Content Placeholder 17">
            <a:extLst>
              <a:ext uri="{FF2B5EF4-FFF2-40B4-BE49-F238E27FC236}">
                <a16:creationId xmlns:a16="http://schemas.microsoft.com/office/drawing/2014/main" id="{0E79FC75-50CE-4E61-A0DE-4816D70B05F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51295980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IE" i="1" dirty="0">
                <a:solidFill>
                  <a:schemeClr val="tx1">
                    <a:lumMod val="50000"/>
                    <a:lumOff val="50000"/>
                  </a:schemeClr>
                </a:solidFill>
                <a:cs typeface="Arial" charset="0"/>
              </a:rPr>
              <a:t>Source: TAM Ireland Ltd / Nielsen TAM / Av Weekly Reach, Consolidated, National/All Commercial Channels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16480" y="-1899592"/>
            <a:ext cx="865312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D08052-46D4-4451-BCD3-D01F8058DAE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8F97314-DDA4-4206-ACB9-834BDD0FE4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22747" y="92702"/>
            <a:ext cx="1085182" cy="865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46086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E" altLang="en-US" dirty="0"/>
              <a:t>Commercial Impacts October 2018</a:t>
            </a:r>
          </a:p>
        </p:txBody>
      </p:sp>
      <p:graphicFrame>
        <p:nvGraphicFramePr>
          <p:cNvPr id="18" name="Content Placeholder 17">
            <a:extLst>
              <a:ext uri="{FF2B5EF4-FFF2-40B4-BE49-F238E27FC236}">
                <a16:creationId xmlns:a16="http://schemas.microsoft.com/office/drawing/2014/main" id="{0E79FC75-50CE-4E61-A0DE-4816D70B05F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50199095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IE" i="1" dirty="0">
                <a:solidFill>
                  <a:schemeClr val="tx1">
                    <a:lumMod val="50000"/>
                    <a:lumOff val="50000"/>
                  </a:schemeClr>
                </a:solidFill>
                <a:cs typeface="Arial" charset="0"/>
              </a:rPr>
              <a:t>Source: TAM Ireland Ltd / Nielsen TAM / 30” 000s, Consolidated, National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D08052-46D4-4451-BCD3-D01F8058DAE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8F97314-DDA4-4206-ACB9-834BDD0FE4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22747" y="92702"/>
            <a:ext cx="1085182" cy="865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1234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838200" y="160337"/>
            <a:ext cx="9578280" cy="1325563"/>
          </a:xfrm>
        </p:spPr>
        <p:txBody>
          <a:bodyPr/>
          <a:lstStyle/>
          <a:p>
            <a:pPr algn="ctr"/>
            <a:r>
              <a:rPr lang="en-IE" altLang="en-US" dirty="0"/>
              <a:t>Top 10 Advertisers October 2018</a:t>
            </a:r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98958261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IE" i="1" dirty="0">
                <a:solidFill>
                  <a:schemeClr val="tx1">
                    <a:lumMod val="50000"/>
                    <a:lumOff val="50000"/>
                  </a:schemeClr>
                </a:solidFill>
                <a:cs typeface="Arial" charset="0"/>
              </a:rPr>
              <a:t>Source: TAM Ireland Ltd / Nielsen TAM</a:t>
            </a:r>
          </a:p>
          <a:p>
            <a:pPr>
              <a:defRPr/>
            </a:pPr>
            <a:r>
              <a:rPr lang="en-IE" i="1" dirty="0">
                <a:solidFill>
                  <a:schemeClr val="tx1">
                    <a:lumMod val="50000"/>
                    <a:lumOff val="50000"/>
                  </a:schemeClr>
                </a:solidFill>
                <a:cs typeface="Arial" charset="0"/>
              </a:rPr>
              <a:t>Based on 30” 000s, ROI Commercial Channels, Individuals 4+, Consolidated, National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D08052-46D4-4451-BCD3-D01F8058DAE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7AFC825F-AA9F-4CA0-A25B-E9EFD6ED1F2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022747" y="92702"/>
            <a:ext cx="1085182" cy="865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1947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altLang="en-US" dirty="0"/>
              <a:t>Top Programmes October 2018</a:t>
            </a:r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>
          <a:xfrm>
            <a:off x="2638638" y="6356350"/>
            <a:ext cx="6914724" cy="365125"/>
          </a:xfrm>
        </p:spPr>
        <p:txBody>
          <a:bodyPr/>
          <a:lstStyle/>
          <a:p>
            <a:pPr>
              <a:defRPr/>
            </a:pPr>
            <a:r>
              <a:rPr lang="en-IE" i="1" dirty="0">
                <a:solidFill>
                  <a:schemeClr val="tx1">
                    <a:lumMod val="50000"/>
                    <a:lumOff val="50000"/>
                  </a:schemeClr>
                </a:solidFill>
                <a:cs typeface="Arial" charset="0"/>
              </a:rPr>
              <a:t>Source: TAM Ireland Ltd / Nielsen TAM</a:t>
            </a:r>
          </a:p>
          <a:p>
            <a:pPr>
              <a:defRPr/>
            </a:pPr>
            <a:r>
              <a:rPr lang="en-IE" i="1" dirty="0">
                <a:solidFill>
                  <a:schemeClr val="tx1">
                    <a:lumMod val="50000"/>
                    <a:lumOff val="50000"/>
                  </a:schemeClr>
                </a:solidFill>
                <a:cs typeface="Arial" charset="0"/>
              </a:rPr>
              <a:t>Based on 30” 000s, ROI Commercial Channels, Consolidated, National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D08052-46D4-4451-BCD3-D01F8058DAE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7AFC825F-AA9F-4CA0-A25B-E9EFD6ED1F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22747" y="92702"/>
            <a:ext cx="1085182" cy="865707"/>
          </a:xfrm>
          <a:prstGeom prst="rect">
            <a:avLst/>
          </a:prstGeom>
        </p:spPr>
      </p:pic>
      <p:graphicFrame>
        <p:nvGraphicFramePr>
          <p:cNvPr id="3" name="Content Placeholder 2">
            <a:extLst>
              <a:ext uri="{FF2B5EF4-FFF2-40B4-BE49-F238E27FC236}">
                <a16:creationId xmlns:a16="http://schemas.microsoft.com/office/drawing/2014/main" id="{2F3F0030-4E41-4CB4-9A50-B28D3A42E7A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75118644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0700EE5-3066-4368-8E58-052EF543403A}"/>
              </a:ext>
            </a:extLst>
          </p:cNvPr>
          <p:cNvSpPr txBox="1">
            <a:spLocks/>
          </p:cNvSpPr>
          <p:nvPr/>
        </p:nvSpPr>
        <p:spPr>
          <a:xfrm>
            <a:off x="812846" y="1196752"/>
            <a:ext cx="9675642" cy="792088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1800"/>
              </a:spcAft>
              <a:buFont typeface="Arial" panose="020B0604020202020204" pitchFamily="34" charset="0"/>
              <a:buChar char="•"/>
              <a:defRPr lang="en-US" sz="3200" kern="120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1800"/>
              </a:spcAft>
              <a:buFont typeface="Arial" panose="020B0604020202020204" pitchFamily="34" charset="0"/>
              <a:buChar char="•"/>
              <a:defRPr lang="en-US" sz="2800" kern="120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1800"/>
              </a:spcAft>
              <a:buFont typeface="Arial" panose="020B0604020202020204" pitchFamily="34" charset="0"/>
              <a:buChar char="•"/>
              <a:defRPr lang="en-US" sz="2400" kern="120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1800"/>
              </a:spcAft>
              <a:buFont typeface="Arial" panose="020B0604020202020204" pitchFamily="34" charset="0"/>
              <a:buChar char="•"/>
              <a:defRPr lang="en-US" sz="2000" kern="120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1800"/>
              </a:spcAft>
              <a:buFont typeface="Arial" panose="020B0604020202020204" pitchFamily="34" charset="0"/>
              <a:buChar char="•"/>
              <a:defRPr lang="en-US" sz="2000" kern="120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E" sz="2400" dirty="0">
                <a:solidFill>
                  <a:schemeClr val="tx1"/>
                </a:solidFill>
              </a:rPr>
              <a:t>Top 5 programmes by station group are below. A breakdown of the Top 10 programmes by station for October 2018 can be found </a:t>
            </a:r>
            <a:r>
              <a:rPr lang="en-IE" sz="2400" dirty="0">
                <a:solidFill>
                  <a:schemeClr val="tx1"/>
                </a:solidFill>
                <a:hlinkClick r:id="rId9"/>
              </a:rPr>
              <a:t>here</a:t>
            </a:r>
            <a:endParaRPr lang="en-IE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25167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altLang="en-US" dirty="0"/>
              <a:t>Top Programmes October 2018</a:t>
            </a:r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IE" i="1" dirty="0">
                <a:solidFill>
                  <a:schemeClr val="tx1">
                    <a:lumMod val="50000"/>
                    <a:lumOff val="50000"/>
                  </a:schemeClr>
                </a:solidFill>
                <a:cs typeface="Arial" charset="0"/>
              </a:rPr>
              <a:t>Source: TAM Ireland Ltd / Nielsen TAM</a:t>
            </a:r>
          </a:p>
          <a:p>
            <a:pPr>
              <a:defRPr/>
            </a:pPr>
            <a:r>
              <a:rPr lang="en-IE" i="1" dirty="0">
                <a:solidFill>
                  <a:schemeClr val="tx1">
                    <a:lumMod val="50000"/>
                    <a:lumOff val="50000"/>
                  </a:schemeClr>
                </a:solidFill>
                <a:cs typeface="Arial" charset="0"/>
              </a:rPr>
              <a:t>Based on 30” 000s, ROI Commercial Channels, Consolidated, National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D08052-46D4-4451-BCD3-D01F8058DAE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7AFC825F-AA9F-4CA0-A25B-E9EFD6ED1F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22747" y="92702"/>
            <a:ext cx="1085182" cy="865707"/>
          </a:xfrm>
          <a:prstGeom prst="rect">
            <a:avLst/>
          </a:prstGeom>
        </p:spPr>
      </p:pic>
      <p:graphicFrame>
        <p:nvGraphicFramePr>
          <p:cNvPr id="3" name="Content Placeholder 2">
            <a:extLst>
              <a:ext uri="{FF2B5EF4-FFF2-40B4-BE49-F238E27FC236}">
                <a16:creationId xmlns:a16="http://schemas.microsoft.com/office/drawing/2014/main" id="{2F3F0030-4E41-4CB4-9A50-B28D3A42E7A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79708118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B34A68B6-C284-4B82-8FAF-9CEE689B1FD5}"/>
              </a:ext>
            </a:extLst>
          </p:cNvPr>
          <p:cNvSpPr txBox="1">
            <a:spLocks/>
          </p:cNvSpPr>
          <p:nvPr/>
        </p:nvSpPr>
        <p:spPr>
          <a:xfrm>
            <a:off x="812846" y="1196752"/>
            <a:ext cx="9675642" cy="792088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1800"/>
              </a:spcAft>
              <a:buFont typeface="Arial" panose="020B0604020202020204" pitchFamily="34" charset="0"/>
              <a:buChar char="•"/>
              <a:defRPr lang="en-US" sz="3200" kern="120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1800"/>
              </a:spcAft>
              <a:buFont typeface="Arial" panose="020B0604020202020204" pitchFamily="34" charset="0"/>
              <a:buChar char="•"/>
              <a:defRPr lang="en-US" sz="2800" kern="120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1800"/>
              </a:spcAft>
              <a:buFont typeface="Arial" panose="020B0604020202020204" pitchFamily="34" charset="0"/>
              <a:buChar char="•"/>
              <a:defRPr lang="en-US" sz="2400" kern="120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1800"/>
              </a:spcAft>
              <a:buFont typeface="Arial" panose="020B0604020202020204" pitchFamily="34" charset="0"/>
              <a:buChar char="•"/>
              <a:defRPr lang="en-US" sz="2000" kern="120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1800"/>
              </a:spcAft>
              <a:buFont typeface="Arial" panose="020B0604020202020204" pitchFamily="34" charset="0"/>
              <a:buChar char="•"/>
              <a:defRPr lang="en-US" sz="2000" kern="120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E" sz="2400" dirty="0">
                <a:solidFill>
                  <a:schemeClr val="tx1"/>
                </a:solidFill>
              </a:rPr>
              <a:t>Top 5 programmes by station group are below. A breakdown of the Top 10 programmes by station for October 2018 can be found </a:t>
            </a:r>
            <a:r>
              <a:rPr lang="en-IE" sz="2400" dirty="0">
                <a:solidFill>
                  <a:schemeClr val="tx1"/>
                </a:solidFill>
                <a:hlinkClick r:id="rId9"/>
              </a:rPr>
              <a:t>here</a:t>
            </a:r>
            <a:endParaRPr lang="en-IE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13940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0CDB59-E37A-42E6-AFD5-AD7F536A5C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Audience Affinity (Indexes) October 2018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1993350F-4A35-4A55-901A-231C16CD8B6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67481173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E2BA7BEB-959B-4569-8FC7-99C882B76186}"/>
              </a:ext>
            </a:extLst>
          </p:cNvPr>
          <p:cNvSpPr txBox="1">
            <a:spLocks/>
          </p:cNvSpPr>
          <p:nvPr/>
        </p:nvSpPr>
        <p:spPr>
          <a:xfrm>
            <a:off x="838200" y="1485900"/>
            <a:ext cx="10730408" cy="1511052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1800"/>
              </a:spcAft>
              <a:buFont typeface="Arial" panose="020B0604020202020204" pitchFamily="34" charset="0"/>
              <a:buChar char="•"/>
              <a:defRPr lang="en-US" sz="3200" kern="120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1800"/>
              </a:spcAft>
              <a:buFont typeface="Arial" panose="020B0604020202020204" pitchFamily="34" charset="0"/>
              <a:buChar char="•"/>
              <a:defRPr lang="en-US" sz="2800" kern="120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1800"/>
              </a:spcAft>
              <a:buFont typeface="Arial" panose="020B0604020202020204" pitchFamily="34" charset="0"/>
              <a:buChar char="•"/>
              <a:defRPr lang="en-US" sz="2400" kern="120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1800"/>
              </a:spcAft>
              <a:buFont typeface="Arial" panose="020B0604020202020204" pitchFamily="34" charset="0"/>
              <a:buChar char="•"/>
              <a:defRPr lang="en-US" sz="2000" kern="120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1800"/>
              </a:spcAft>
              <a:buFont typeface="Arial" panose="020B0604020202020204" pitchFamily="34" charset="0"/>
              <a:buChar char="•"/>
              <a:defRPr lang="en-US" sz="2000" kern="120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</a:pPr>
            <a:r>
              <a:rPr lang="en-IE" sz="2000" dirty="0">
                <a:solidFill>
                  <a:schemeClr val="tx1"/>
                </a:solidFill>
              </a:rPr>
              <a:t>Indexes are very helpful when targeting specific audience groups. They show the likelihood that your target audience will watch a specific programme compared to the average (base) audience (we use “Adults 15+” as the base audience in calculating these figures). Below are the top 3 programmes on Irish TV that deliver a higher than average percentage of the chosen audience for HW+CH, Ads 15-24, Ads15-34, Ads 25-44 and Ads ABC1. The top 30 programmes for each audience can be found </a:t>
            </a:r>
            <a:r>
              <a:rPr lang="en-IE" sz="2000" dirty="0">
                <a:solidFill>
                  <a:schemeClr val="tx1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endParaRPr lang="en-IE" sz="2000" dirty="0">
              <a:solidFill>
                <a:schemeClr val="tx1"/>
              </a:solidFill>
            </a:endParaRPr>
          </a:p>
        </p:txBody>
      </p:sp>
      <p:sp>
        <p:nvSpPr>
          <p:cNvPr id="9" name="Footer Placeholder 12">
            <a:extLst>
              <a:ext uri="{FF2B5EF4-FFF2-40B4-BE49-F238E27FC236}">
                <a16:creationId xmlns:a16="http://schemas.microsoft.com/office/drawing/2014/main" id="{24D1EC12-9C1A-4C07-9584-110114BB39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38638" y="6356350"/>
            <a:ext cx="6914724" cy="365125"/>
          </a:xfrm>
        </p:spPr>
        <p:txBody>
          <a:bodyPr/>
          <a:lstStyle/>
          <a:p>
            <a:pPr>
              <a:defRPr/>
            </a:pPr>
            <a:r>
              <a:rPr lang="en-IE" i="1" dirty="0">
                <a:solidFill>
                  <a:schemeClr val="tx1">
                    <a:lumMod val="50000"/>
                    <a:lumOff val="50000"/>
                  </a:schemeClr>
                </a:solidFill>
                <a:cs typeface="Arial" charset="0"/>
              </a:rPr>
              <a:t>Source: TAM Ireland Ltd / Nielsen TAM</a:t>
            </a:r>
          </a:p>
          <a:p>
            <a:pPr>
              <a:defRPr/>
            </a:pPr>
            <a:r>
              <a:rPr lang="en-IE" i="1" dirty="0">
                <a:solidFill>
                  <a:schemeClr val="tx1">
                    <a:lumMod val="50000"/>
                    <a:lumOff val="50000"/>
                  </a:schemeClr>
                </a:solidFill>
                <a:cs typeface="Arial" charset="0"/>
              </a:rPr>
              <a:t>Based on All Adults 15+, ROI Commercial Channels, Consolidated, National</a:t>
            </a:r>
          </a:p>
        </p:txBody>
      </p:sp>
    </p:spTree>
    <p:extLst>
      <p:ext uri="{BB962C8B-B14F-4D97-AF65-F5344CB8AC3E}">
        <p14:creationId xmlns:p14="http://schemas.microsoft.com/office/powerpoint/2010/main" val="3470836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0CDB59-E37A-42E6-AFD5-AD7F536A5C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Audience Affinity (Indexes) October 2018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1993350F-4A35-4A55-901A-231C16CD8B6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61909657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EA3ED7-394C-4B78-956D-7FD4E85CB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CF07D-8B3F-4D32-B059-0039CEA46DB1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8" name="Footer Placeholder 12">
            <a:extLst>
              <a:ext uri="{FF2B5EF4-FFF2-40B4-BE49-F238E27FC236}">
                <a16:creationId xmlns:a16="http://schemas.microsoft.com/office/drawing/2014/main" id="{2D16D0D2-61BE-4F0F-B31E-8D75F28284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38638" y="6356350"/>
            <a:ext cx="6914724" cy="365125"/>
          </a:xfrm>
        </p:spPr>
        <p:txBody>
          <a:bodyPr/>
          <a:lstStyle/>
          <a:p>
            <a:pPr>
              <a:defRPr/>
            </a:pPr>
            <a:r>
              <a:rPr lang="en-IE" i="1" dirty="0">
                <a:solidFill>
                  <a:schemeClr val="tx1">
                    <a:lumMod val="50000"/>
                    <a:lumOff val="50000"/>
                  </a:schemeClr>
                </a:solidFill>
                <a:cs typeface="Arial" charset="0"/>
              </a:rPr>
              <a:t>Source: TAM Ireland Ltd / Nielsen TAM</a:t>
            </a:r>
          </a:p>
          <a:p>
            <a:pPr>
              <a:defRPr/>
            </a:pPr>
            <a:r>
              <a:rPr lang="en-IE" i="1" dirty="0">
                <a:solidFill>
                  <a:schemeClr val="tx1">
                    <a:lumMod val="50000"/>
                    <a:lumOff val="50000"/>
                  </a:schemeClr>
                </a:solidFill>
                <a:cs typeface="Arial" charset="0"/>
              </a:rPr>
              <a:t>Based on All Adults 15+, ROI Commercial Channels, Consolidated, National</a:t>
            </a:r>
          </a:p>
        </p:txBody>
      </p:sp>
    </p:spTree>
    <p:extLst>
      <p:ext uri="{BB962C8B-B14F-4D97-AF65-F5344CB8AC3E}">
        <p14:creationId xmlns:p14="http://schemas.microsoft.com/office/powerpoint/2010/main" val="1578181878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 - Showeet">
  <a:themeElements>
    <a:clrScheme name="TAM">
      <a:dk1>
        <a:srgbClr val="6C6C6C"/>
      </a:dk1>
      <a:lt1>
        <a:srgbClr val="FFFFFF"/>
      </a:lt1>
      <a:dk2>
        <a:srgbClr val="6C6C6C"/>
      </a:dk2>
      <a:lt2>
        <a:srgbClr val="FFFFFF"/>
      </a:lt2>
      <a:accent1>
        <a:srgbClr val="F91B34"/>
      </a:accent1>
      <a:accent2>
        <a:srgbClr val="C7D635"/>
      </a:accent2>
      <a:accent3>
        <a:srgbClr val="0A6BB9"/>
      </a:accent3>
      <a:accent4>
        <a:srgbClr val="FEDA01"/>
      </a:accent4>
      <a:accent5>
        <a:srgbClr val="2D76D5"/>
      </a:accent5>
      <a:accent6>
        <a:srgbClr val="56C2E6"/>
      </a:accent6>
      <a:hlink>
        <a:srgbClr val="AFAFAF"/>
      </a:hlink>
      <a:folHlink>
        <a:srgbClr val="AFAFA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howeet theme">
  <a:themeElements>
    <a:clrScheme name="6">
      <a:dk1>
        <a:srgbClr val="95A5A6"/>
      </a:dk1>
      <a:lt1>
        <a:sysClr val="window" lastClr="FFFFFF"/>
      </a:lt1>
      <a:dk2>
        <a:srgbClr val="2C3E50"/>
      </a:dk2>
      <a:lt2>
        <a:srgbClr val="F2F2F2"/>
      </a:lt2>
      <a:accent1>
        <a:srgbClr val="2980B9"/>
      </a:accent1>
      <a:accent2>
        <a:srgbClr val="16A085"/>
      </a:accent2>
      <a:accent3>
        <a:srgbClr val="9BBB59"/>
      </a:accent3>
      <a:accent4>
        <a:srgbClr val="F39C12"/>
      </a:accent4>
      <a:accent5>
        <a:srgbClr val="C0392B"/>
      </a:accent5>
      <a:accent6>
        <a:srgbClr val="4B2C5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showeet">
  <a:themeElements>
    <a:clrScheme name="Sho-RETRO">
      <a:dk1>
        <a:srgbClr val="231F20"/>
      </a:dk1>
      <a:lt1>
        <a:sysClr val="window" lastClr="FFFFFF"/>
      </a:lt1>
      <a:dk2>
        <a:srgbClr val="1E2631"/>
      </a:dk2>
      <a:lt2>
        <a:srgbClr val="E9DEDB"/>
      </a:lt2>
      <a:accent1>
        <a:srgbClr val="CD5727"/>
      </a:accent1>
      <a:accent2>
        <a:srgbClr val="B54923"/>
      </a:accent2>
      <a:accent3>
        <a:srgbClr val="933416"/>
      </a:accent3>
      <a:accent4>
        <a:srgbClr val="231F20"/>
      </a:accent4>
      <a:accent5>
        <a:srgbClr val="E9DEDB"/>
      </a:accent5>
      <a:accent6>
        <a:srgbClr val="1E2631"/>
      </a:accent6>
      <a:hlink>
        <a:srgbClr val="7F7F7F"/>
      </a:hlink>
      <a:folHlink>
        <a:srgbClr val="7F7F7F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68488</TotalTime>
  <Words>804</Words>
  <Application>Microsoft Office PowerPoint</Application>
  <PresentationFormat>Widescreen</PresentationFormat>
  <Paragraphs>123</Paragraphs>
  <Slides>11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Arial</vt:lpstr>
      <vt:lpstr>Calibri</vt:lpstr>
      <vt:lpstr>Calibri Light</vt:lpstr>
      <vt:lpstr>Open Sans</vt:lpstr>
      <vt:lpstr>Roboto</vt:lpstr>
      <vt:lpstr>Custom Design - Showeet</vt:lpstr>
      <vt:lpstr>Showeet theme</vt:lpstr>
      <vt:lpstr>showeet</vt:lpstr>
      <vt:lpstr>October 2018</vt:lpstr>
      <vt:lpstr>Total Viewing-October 2018</vt:lpstr>
      <vt:lpstr>Average Minutes viewed daily   October 2018</vt:lpstr>
      <vt:lpstr>TV Viewing: Live v Time shift %</vt:lpstr>
      <vt:lpstr>Weekly reach of TAM Ireland Commercial Channels</vt:lpstr>
      <vt:lpstr>Commercial Impacts October 2018</vt:lpstr>
      <vt:lpstr>Top 10 Advertisers October 2018</vt:lpstr>
      <vt:lpstr>Top Programmes October 2018</vt:lpstr>
      <vt:lpstr>Top Programmes October 2018</vt:lpstr>
      <vt:lpstr>Audience Affinity (Indexes) October 2018</vt:lpstr>
      <vt:lpstr>Audience Affinity (Indexes) October 2018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CORPORATE - Business PowerPoint Template</dc:title>
  <dc:creator>showeet.com</dc:creator>
  <dc:description>© Copyright Showeet.com</dc:description>
  <cp:lastModifiedBy>Eimear Keane</cp:lastModifiedBy>
  <cp:revision>67</cp:revision>
  <dcterms:created xsi:type="dcterms:W3CDTF">2011-05-09T14:18:21Z</dcterms:created>
  <dcterms:modified xsi:type="dcterms:W3CDTF">2018-11-14T11:04:28Z</dcterms:modified>
  <cp:category>Templates</cp:category>
</cp:coreProperties>
</file>